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7" r:id="rId1"/>
  </p:sldMasterIdLst>
  <p:notesMasterIdLst>
    <p:notesMasterId r:id="rId18"/>
  </p:notesMasterIdLst>
  <p:sldIdLst>
    <p:sldId id="256" r:id="rId2"/>
    <p:sldId id="258" r:id="rId3"/>
    <p:sldId id="259" r:id="rId4"/>
    <p:sldId id="287" r:id="rId5"/>
    <p:sldId id="284" r:id="rId6"/>
    <p:sldId id="289" r:id="rId7"/>
    <p:sldId id="261" r:id="rId8"/>
    <p:sldId id="290" r:id="rId9"/>
    <p:sldId id="291" r:id="rId10"/>
    <p:sldId id="292" r:id="rId11"/>
    <p:sldId id="293" r:id="rId12"/>
    <p:sldId id="288" r:id="rId13"/>
    <p:sldId id="294" r:id="rId14"/>
    <p:sldId id="295" r:id="rId15"/>
    <p:sldId id="296" r:id="rId16"/>
    <p:sldId id="279" r:id="rId1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9900"/>
  </p:clrMru>
</p:presentationPr>
</file>

<file path=ppt/tableStyles.xml><?xml version="1.0" encoding="utf-8"?>
<a:tblStyleLst xmlns:a="http://schemas.openxmlformats.org/drawingml/2006/main" def="{B469B5C9-8974-4DEC-B634-AF199731B2F1}">
  <a:tblStyle styleId="{B469B5C9-8974-4DEC-B634-AF199731B2F1}" styleName="Table_0">
    <a:wholeTbl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2E8D3D-F004-4589-BFF2-08BF4F998F2C}" type="doc">
      <dgm:prSet loTypeId="urn:microsoft.com/office/officeart/2005/8/layout/b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9D7D6E5-C094-4649-94B5-8953185873A5}">
      <dgm:prSet phldrT="[Text]"/>
      <dgm:spPr/>
      <dgm:t>
        <a:bodyPr/>
        <a:lstStyle/>
        <a:p>
          <a:r>
            <a:rPr lang="en-US" dirty="0" err="1" smtClean="0">
              <a:latin typeface="Times New Roman" pitchFamily="18" charset="0"/>
              <a:cs typeface="Times New Roman" pitchFamily="18" charset="0"/>
            </a:rPr>
            <a:t>Hồ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s</a:t>
          </a:r>
          <a:r>
            <a:rPr lang="vi-VN" dirty="0" smtClean="0">
              <a:latin typeface="Times New Roman" pitchFamily="18" charset="0"/>
              <a:cs typeface="Times New Roman" pitchFamily="18" charset="0"/>
            </a:rPr>
            <a:t>ơ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tr</a:t>
          </a:r>
          <a:r>
            <a:rPr lang="vi-VN" dirty="0" smtClean="0">
              <a:latin typeface="Times New Roman" pitchFamily="18" charset="0"/>
              <a:cs typeface="Times New Roman" pitchFamily="18" charset="0"/>
            </a:rPr>
            <a:t>ư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ờng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E6BEFE78-12D2-4544-8BAD-642CA9FEB317}" type="parTrans" cxnId="{9D0A3B55-1837-4E02-9E2F-B5314385622E}">
      <dgm:prSet/>
      <dgm:spPr/>
      <dgm:t>
        <a:bodyPr/>
        <a:lstStyle/>
        <a:p>
          <a:endParaRPr lang="en-US"/>
        </a:p>
      </dgm:t>
    </dgm:pt>
    <dgm:pt modelId="{E4159B85-FE87-480C-9C1C-9D21BCF6B8BF}" type="sibTrans" cxnId="{9D0A3B55-1837-4E02-9E2F-B5314385622E}">
      <dgm:prSet/>
      <dgm:spPr/>
      <dgm:t>
        <a:bodyPr/>
        <a:lstStyle/>
        <a:p>
          <a:endParaRPr lang="en-US"/>
        </a:p>
      </dgm:t>
    </dgm:pt>
    <dgm:pt modelId="{D038150D-13E4-4319-B937-2C96BC0FCCAC}">
      <dgm:prSet phldrT="[Text]"/>
      <dgm:spPr/>
      <dgm:t>
        <a:bodyPr/>
        <a:lstStyle/>
        <a:p>
          <a:r>
            <a:rPr lang="en-US" dirty="0" err="1" smtClean="0">
              <a:latin typeface="Times New Roman" pitchFamily="18" charset="0"/>
              <a:cs typeface="Times New Roman" pitchFamily="18" charset="0"/>
            </a:rPr>
            <a:t>Thông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tin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lớp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học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C0640532-1846-415A-AE74-B57D67435A2E}" type="parTrans" cxnId="{60196DB3-A838-45FD-A5A1-2C492B1FDE5E}">
      <dgm:prSet/>
      <dgm:spPr/>
      <dgm:t>
        <a:bodyPr/>
        <a:lstStyle/>
        <a:p>
          <a:endParaRPr lang="en-US"/>
        </a:p>
      </dgm:t>
    </dgm:pt>
    <dgm:pt modelId="{1B1AAB0E-0365-45E2-ACAF-11DB60954182}" type="sibTrans" cxnId="{60196DB3-A838-45FD-A5A1-2C492B1FDE5E}">
      <dgm:prSet/>
      <dgm:spPr/>
      <dgm:t>
        <a:bodyPr/>
        <a:lstStyle/>
        <a:p>
          <a:endParaRPr lang="en-US"/>
        </a:p>
      </dgm:t>
    </dgm:pt>
    <dgm:pt modelId="{73EAA59B-E403-4BD6-B74A-9A9BB9C89694}">
      <dgm:prSet phldrT="[Text]"/>
      <dgm:spPr/>
      <dgm:t>
        <a:bodyPr/>
        <a:lstStyle/>
        <a:p>
          <a:r>
            <a:rPr lang="en-US" dirty="0" err="1" smtClean="0">
              <a:latin typeface="Times New Roman" pitchFamily="18" charset="0"/>
              <a:cs typeface="Times New Roman" pitchFamily="18" charset="0"/>
            </a:rPr>
            <a:t>Hồ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s</a:t>
          </a:r>
          <a:r>
            <a:rPr lang="vi-VN" dirty="0" smtClean="0">
              <a:latin typeface="Times New Roman" pitchFamily="18" charset="0"/>
              <a:cs typeface="Times New Roman" pitchFamily="18" charset="0"/>
            </a:rPr>
            <a:t>ơ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học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sinh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DB8B83F5-016D-4F43-BE5C-9C9829162F6A}" type="parTrans" cxnId="{F2D8D1EB-0A61-4414-8688-8F2A65A09D1D}">
      <dgm:prSet/>
      <dgm:spPr/>
      <dgm:t>
        <a:bodyPr/>
        <a:lstStyle/>
        <a:p>
          <a:endParaRPr lang="en-US"/>
        </a:p>
      </dgm:t>
    </dgm:pt>
    <dgm:pt modelId="{C5A23061-A163-4A34-BB4F-82B91C82E472}" type="sibTrans" cxnId="{F2D8D1EB-0A61-4414-8688-8F2A65A09D1D}">
      <dgm:prSet/>
      <dgm:spPr/>
      <dgm:t>
        <a:bodyPr/>
        <a:lstStyle/>
        <a:p>
          <a:endParaRPr lang="en-US"/>
        </a:p>
      </dgm:t>
    </dgm:pt>
    <dgm:pt modelId="{4804B926-A5D0-4DBB-A07E-C80D5D02F36F}">
      <dgm:prSet phldrT="[Text]"/>
      <dgm:spPr/>
      <dgm:t>
        <a:bodyPr/>
        <a:lstStyle/>
        <a:p>
          <a:r>
            <a:rPr lang="en-US" dirty="0" err="1" smtClean="0">
              <a:latin typeface="Times New Roman" pitchFamily="18" charset="0"/>
              <a:cs typeface="Times New Roman" pitchFamily="18" charset="0"/>
            </a:rPr>
            <a:t>Tiến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vi-VN" dirty="0" smtClean="0">
              <a:latin typeface="Times New Roman" pitchFamily="18" charset="0"/>
              <a:cs typeface="Times New Roman" pitchFamily="18" charset="0"/>
            </a:rPr>
            <a:t>đ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ộ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cập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nhật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02E27A87-ACF2-45AA-B96C-4A5EFD5D0A1B}" type="parTrans" cxnId="{E8C02C00-17D8-4775-AB45-2AFA5361A5CD}">
      <dgm:prSet/>
      <dgm:spPr/>
      <dgm:t>
        <a:bodyPr/>
        <a:lstStyle/>
        <a:p>
          <a:endParaRPr lang="en-US"/>
        </a:p>
      </dgm:t>
    </dgm:pt>
    <dgm:pt modelId="{1EC9D91D-7D0C-4908-A478-F9B418E2F3B8}" type="sibTrans" cxnId="{E8C02C00-17D8-4775-AB45-2AFA5361A5CD}">
      <dgm:prSet/>
      <dgm:spPr/>
      <dgm:t>
        <a:bodyPr/>
        <a:lstStyle/>
        <a:p>
          <a:endParaRPr lang="en-US"/>
        </a:p>
      </dgm:t>
    </dgm:pt>
    <dgm:pt modelId="{E474D0C1-3FB7-4430-89D2-C7245BBEC4D6}">
      <dgm:prSet phldrT="[Text]"/>
      <dgm:spPr/>
      <dgm:t>
        <a:bodyPr/>
        <a:lstStyle/>
        <a:p>
          <a:r>
            <a:rPr lang="en-US" dirty="0" err="1" smtClean="0">
              <a:latin typeface="Times New Roman" pitchFamily="18" charset="0"/>
              <a:cs typeface="Times New Roman" pitchFamily="18" charset="0"/>
            </a:rPr>
            <a:t>Đánh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giá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s</a:t>
          </a:r>
          <a:r>
            <a:rPr lang="vi-VN" dirty="0" smtClean="0">
              <a:latin typeface="Times New Roman" pitchFamily="18" charset="0"/>
              <a:cs typeface="Times New Roman" pitchFamily="18" charset="0"/>
            </a:rPr>
            <a:t>ơ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bộ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3E774E1D-53EC-45A7-9EAB-1CF107CAD1D4}" type="parTrans" cxnId="{5DD7DB62-6EA7-4E0E-AF86-F26B47E2F94F}">
      <dgm:prSet/>
      <dgm:spPr/>
      <dgm:t>
        <a:bodyPr/>
        <a:lstStyle/>
        <a:p>
          <a:endParaRPr lang="en-US"/>
        </a:p>
      </dgm:t>
    </dgm:pt>
    <dgm:pt modelId="{BF3A0D42-3FBA-45D1-9DA4-81BF36B20252}" type="sibTrans" cxnId="{5DD7DB62-6EA7-4E0E-AF86-F26B47E2F94F}">
      <dgm:prSet/>
      <dgm:spPr/>
      <dgm:t>
        <a:bodyPr/>
        <a:lstStyle/>
        <a:p>
          <a:endParaRPr lang="en-US"/>
        </a:p>
      </dgm:t>
    </dgm:pt>
    <dgm:pt modelId="{0B8A7DBE-13C6-41EF-852A-EF98D6C96DB0}">
      <dgm:prSet phldrT="[Text]"/>
      <dgm:spPr/>
      <dgm:t>
        <a:bodyPr/>
        <a:lstStyle/>
        <a:p>
          <a:r>
            <a:rPr lang="en-US" dirty="0" err="1" smtClean="0">
              <a:latin typeface="Times New Roman" pitchFamily="18" charset="0"/>
              <a:cs typeface="Times New Roman" pitchFamily="18" charset="0"/>
            </a:rPr>
            <a:t>Tính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chính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xác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số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liệu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1C2C0CFB-A48E-4F32-A6F2-DA702CE68B89}" type="parTrans" cxnId="{FE142CFA-004E-4ABF-9C68-025CA82542B6}">
      <dgm:prSet/>
      <dgm:spPr/>
      <dgm:t>
        <a:bodyPr/>
        <a:lstStyle/>
        <a:p>
          <a:endParaRPr lang="en-US"/>
        </a:p>
      </dgm:t>
    </dgm:pt>
    <dgm:pt modelId="{080A796D-B95F-4E97-BFB0-AD8433584157}" type="sibTrans" cxnId="{FE142CFA-004E-4ABF-9C68-025CA82542B6}">
      <dgm:prSet/>
      <dgm:spPr/>
      <dgm:t>
        <a:bodyPr/>
        <a:lstStyle/>
        <a:p>
          <a:endParaRPr lang="en-US"/>
        </a:p>
      </dgm:t>
    </dgm:pt>
    <dgm:pt modelId="{9BF0A329-478D-40D7-B280-392A33BEED03}" type="pres">
      <dgm:prSet presAssocID="{F92E8D3D-F004-4589-BFF2-08BF4F998F2C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A230B8F7-FE76-4744-9DAB-BF2E03FE9F78}" type="pres">
      <dgm:prSet presAssocID="{49D7D6E5-C094-4649-94B5-8953185873A5}" presName="firs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29B610-EC16-4788-AAD9-270D4D1669C1}" type="pres">
      <dgm:prSet presAssocID="{E4159B85-FE87-480C-9C1C-9D21BCF6B8BF}" presName="sibTrans" presStyleLbl="sibTrans2D1" presStyleIdx="0" presStyleCnt="5"/>
      <dgm:spPr/>
      <dgm:t>
        <a:bodyPr/>
        <a:lstStyle/>
        <a:p>
          <a:endParaRPr lang="en-US"/>
        </a:p>
      </dgm:t>
    </dgm:pt>
    <dgm:pt modelId="{307D2E38-8D89-41AB-82C7-16F65E47DD9C}" type="pres">
      <dgm:prSet presAssocID="{D038150D-13E4-4319-B937-2C96BC0FCCAC}" presName="middleNode" presStyleCnt="0"/>
      <dgm:spPr/>
    </dgm:pt>
    <dgm:pt modelId="{D2DC46DD-087D-4FA1-917E-4F2FC2786CA9}" type="pres">
      <dgm:prSet presAssocID="{D038150D-13E4-4319-B937-2C96BC0FCCAC}" presName="padding" presStyleLbl="node1" presStyleIdx="0" presStyleCnt="6"/>
      <dgm:spPr/>
    </dgm:pt>
    <dgm:pt modelId="{6BC8DCB5-7F4B-4434-93E9-BEC3EBF71B89}" type="pres">
      <dgm:prSet presAssocID="{D038150D-13E4-4319-B937-2C96BC0FCCAC}" presName="shap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A820A4-299F-45CF-A76B-936DEF9ED5F9}" type="pres">
      <dgm:prSet presAssocID="{1B1AAB0E-0365-45E2-ACAF-11DB60954182}" presName="sibTrans" presStyleLbl="sibTrans2D1" presStyleIdx="1" presStyleCnt="5"/>
      <dgm:spPr/>
      <dgm:t>
        <a:bodyPr/>
        <a:lstStyle/>
        <a:p>
          <a:endParaRPr lang="en-US"/>
        </a:p>
      </dgm:t>
    </dgm:pt>
    <dgm:pt modelId="{EB6D6973-C6A3-4E87-88D2-B500B9DE5538}" type="pres">
      <dgm:prSet presAssocID="{73EAA59B-E403-4BD6-B74A-9A9BB9C89694}" presName="middleNode" presStyleCnt="0"/>
      <dgm:spPr/>
    </dgm:pt>
    <dgm:pt modelId="{A0DCA777-3D42-46BF-8A37-7C0C4E718E38}" type="pres">
      <dgm:prSet presAssocID="{73EAA59B-E403-4BD6-B74A-9A9BB9C89694}" presName="padding" presStyleLbl="node1" presStyleIdx="1" presStyleCnt="6"/>
      <dgm:spPr/>
    </dgm:pt>
    <dgm:pt modelId="{CF80CF51-4659-444A-B5C4-5E181871F8DC}" type="pres">
      <dgm:prSet presAssocID="{73EAA59B-E403-4BD6-B74A-9A9BB9C89694}" presName="shap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BF0869-5737-4366-81B0-A000A177E530}" type="pres">
      <dgm:prSet presAssocID="{C5A23061-A163-4A34-BB4F-82B91C82E472}" presName="sibTrans" presStyleLbl="sibTrans2D1" presStyleIdx="2" presStyleCnt="5"/>
      <dgm:spPr/>
      <dgm:t>
        <a:bodyPr/>
        <a:lstStyle/>
        <a:p>
          <a:endParaRPr lang="en-US"/>
        </a:p>
      </dgm:t>
    </dgm:pt>
    <dgm:pt modelId="{C08FDA6F-618E-4869-87F1-C8514829EFC3}" type="pres">
      <dgm:prSet presAssocID="{4804B926-A5D0-4DBB-A07E-C80D5D02F36F}" presName="middleNode" presStyleCnt="0"/>
      <dgm:spPr/>
    </dgm:pt>
    <dgm:pt modelId="{1C040BF6-E165-430B-9BCF-9D5FFF68FAF4}" type="pres">
      <dgm:prSet presAssocID="{4804B926-A5D0-4DBB-A07E-C80D5D02F36F}" presName="padding" presStyleLbl="node1" presStyleIdx="2" presStyleCnt="6"/>
      <dgm:spPr/>
    </dgm:pt>
    <dgm:pt modelId="{67823302-961F-4638-8038-748E0DC1A31D}" type="pres">
      <dgm:prSet presAssocID="{4804B926-A5D0-4DBB-A07E-C80D5D02F36F}" presName="shap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849B3E-1CC2-4BC8-B759-F2F78F5E7060}" type="pres">
      <dgm:prSet presAssocID="{1EC9D91D-7D0C-4908-A478-F9B418E2F3B8}" presName="sibTrans" presStyleLbl="sibTrans2D1" presStyleIdx="3" presStyleCnt="5"/>
      <dgm:spPr/>
      <dgm:t>
        <a:bodyPr/>
        <a:lstStyle/>
        <a:p>
          <a:endParaRPr lang="en-US"/>
        </a:p>
      </dgm:t>
    </dgm:pt>
    <dgm:pt modelId="{A9DF637C-480C-445B-993C-FE83A9BDF370}" type="pres">
      <dgm:prSet presAssocID="{E474D0C1-3FB7-4430-89D2-C7245BBEC4D6}" presName="middleNode" presStyleCnt="0"/>
      <dgm:spPr/>
    </dgm:pt>
    <dgm:pt modelId="{8E2AB0E3-152B-4355-801D-9EE9E561A1AE}" type="pres">
      <dgm:prSet presAssocID="{E474D0C1-3FB7-4430-89D2-C7245BBEC4D6}" presName="padding" presStyleLbl="node1" presStyleIdx="3" presStyleCnt="6"/>
      <dgm:spPr/>
    </dgm:pt>
    <dgm:pt modelId="{7CF743CC-E474-4DE7-9476-58A4EEF6858C}" type="pres">
      <dgm:prSet presAssocID="{E474D0C1-3FB7-4430-89D2-C7245BBEC4D6}" presName="shap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EE10C2-2905-47C1-ACE4-CB2DE245FFF7}" type="pres">
      <dgm:prSet presAssocID="{BF3A0D42-3FBA-45D1-9DA4-81BF36B20252}" presName="sibTrans" presStyleLbl="sibTrans2D1" presStyleIdx="4" presStyleCnt="5"/>
      <dgm:spPr/>
      <dgm:t>
        <a:bodyPr/>
        <a:lstStyle/>
        <a:p>
          <a:endParaRPr lang="en-US"/>
        </a:p>
      </dgm:t>
    </dgm:pt>
    <dgm:pt modelId="{F524E732-C3D0-421A-BC97-7D466887690C}" type="pres">
      <dgm:prSet presAssocID="{0B8A7DBE-13C6-41EF-852A-EF98D6C96DB0}" presName="last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DDCB6DE-7565-4147-A406-A851D87A273F}" type="presOf" srcId="{0B8A7DBE-13C6-41EF-852A-EF98D6C96DB0}" destId="{F524E732-C3D0-421A-BC97-7D466887690C}" srcOrd="0" destOrd="0" presId="urn:microsoft.com/office/officeart/2005/8/layout/bProcess2"/>
    <dgm:cxn modelId="{9D0A3B55-1837-4E02-9E2F-B5314385622E}" srcId="{F92E8D3D-F004-4589-BFF2-08BF4F998F2C}" destId="{49D7D6E5-C094-4649-94B5-8953185873A5}" srcOrd="0" destOrd="0" parTransId="{E6BEFE78-12D2-4544-8BAD-642CA9FEB317}" sibTransId="{E4159B85-FE87-480C-9C1C-9D21BCF6B8BF}"/>
    <dgm:cxn modelId="{0E084D19-CE72-4666-B7C0-E66A1D7C78C4}" type="presOf" srcId="{73EAA59B-E403-4BD6-B74A-9A9BB9C89694}" destId="{CF80CF51-4659-444A-B5C4-5E181871F8DC}" srcOrd="0" destOrd="0" presId="urn:microsoft.com/office/officeart/2005/8/layout/bProcess2"/>
    <dgm:cxn modelId="{53BB9072-7297-44D6-BBC3-432BEB4C39A2}" type="presOf" srcId="{F92E8D3D-F004-4589-BFF2-08BF4F998F2C}" destId="{9BF0A329-478D-40D7-B280-392A33BEED03}" srcOrd="0" destOrd="0" presId="urn:microsoft.com/office/officeart/2005/8/layout/bProcess2"/>
    <dgm:cxn modelId="{60196DB3-A838-45FD-A5A1-2C492B1FDE5E}" srcId="{F92E8D3D-F004-4589-BFF2-08BF4F998F2C}" destId="{D038150D-13E4-4319-B937-2C96BC0FCCAC}" srcOrd="1" destOrd="0" parTransId="{C0640532-1846-415A-AE74-B57D67435A2E}" sibTransId="{1B1AAB0E-0365-45E2-ACAF-11DB60954182}"/>
    <dgm:cxn modelId="{6FAB34DB-6076-4752-9B4F-8CEEBEC696A3}" type="presOf" srcId="{4804B926-A5D0-4DBB-A07E-C80D5D02F36F}" destId="{67823302-961F-4638-8038-748E0DC1A31D}" srcOrd="0" destOrd="0" presId="urn:microsoft.com/office/officeart/2005/8/layout/bProcess2"/>
    <dgm:cxn modelId="{FA8E8ECA-88AB-4D46-A1E8-EDB7151A6027}" type="presOf" srcId="{C5A23061-A163-4A34-BB4F-82B91C82E472}" destId="{30BF0869-5737-4366-81B0-A000A177E530}" srcOrd="0" destOrd="0" presId="urn:microsoft.com/office/officeart/2005/8/layout/bProcess2"/>
    <dgm:cxn modelId="{5DD7DB62-6EA7-4E0E-AF86-F26B47E2F94F}" srcId="{F92E8D3D-F004-4589-BFF2-08BF4F998F2C}" destId="{E474D0C1-3FB7-4430-89D2-C7245BBEC4D6}" srcOrd="4" destOrd="0" parTransId="{3E774E1D-53EC-45A7-9EAB-1CF107CAD1D4}" sibTransId="{BF3A0D42-3FBA-45D1-9DA4-81BF36B20252}"/>
    <dgm:cxn modelId="{19FCF81B-0576-4D0C-AC11-16B9AA6EEA12}" type="presOf" srcId="{1B1AAB0E-0365-45E2-ACAF-11DB60954182}" destId="{16A820A4-299F-45CF-A76B-936DEF9ED5F9}" srcOrd="0" destOrd="0" presId="urn:microsoft.com/office/officeart/2005/8/layout/bProcess2"/>
    <dgm:cxn modelId="{E8C02C00-17D8-4775-AB45-2AFA5361A5CD}" srcId="{F92E8D3D-F004-4589-BFF2-08BF4F998F2C}" destId="{4804B926-A5D0-4DBB-A07E-C80D5D02F36F}" srcOrd="3" destOrd="0" parTransId="{02E27A87-ACF2-45AA-B96C-4A5EFD5D0A1B}" sibTransId="{1EC9D91D-7D0C-4908-A478-F9B418E2F3B8}"/>
    <dgm:cxn modelId="{A6B8C69B-583B-483B-AC44-6E2A7D0E5389}" type="presOf" srcId="{1EC9D91D-7D0C-4908-A478-F9B418E2F3B8}" destId="{F4849B3E-1CC2-4BC8-B759-F2F78F5E7060}" srcOrd="0" destOrd="0" presId="urn:microsoft.com/office/officeart/2005/8/layout/bProcess2"/>
    <dgm:cxn modelId="{221835CB-9575-411D-B4D0-5FB3D74B64FA}" type="presOf" srcId="{BF3A0D42-3FBA-45D1-9DA4-81BF36B20252}" destId="{45EE10C2-2905-47C1-ACE4-CB2DE245FFF7}" srcOrd="0" destOrd="0" presId="urn:microsoft.com/office/officeart/2005/8/layout/bProcess2"/>
    <dgm:cxn modelId="{F6E92495-1871-492E-8B88-CEA5F6B785B7}" type="presOf" srcId="{D038150D-13E4-4319-B937-2C96BC0FCCAC}" destId="{6BC8DCB5-7F4B-4434-93E9-BEC3EBF71B89}" srcOrd="0" destOrd="0" presId="urn:microsoft.com/office/officeart/2005/8/layout/bProcess2"/>
    <dgm:cxn modelId="{FE142CFA-004E-4ABF-9C68-025CA82542B6}" srcId="{F92E8D3D-F004-4589-BFF2-08BF4F998F2C}" destId="{0B8A7DBE-13C6-41EF-852A-EF98D6C96DB0}" srcOrd="5" destOrd="0" parTransId="{1C2C0CFB-A48E-4F32-A6F2-DA702CE68B89}" sibTransId="{080A796D-B95F-4E97-BFB0-AD8433584157}"/>
    <dgm:cxn modelId="{81A6F14A-7E3F-4C0C-B261-6C416C05D898}" type="presOf" srcId="{E4159B85-FE87-480C-9C1C-9D21BCF6B8BF}" destId="{7729B610-EC16-4788-AAD9-270D4D1669C1}" srcOrd="0" destOrd="0" presId="urn:microsoft.com/office/officeart/2005/8/layout/bProcess2"/>
    <dgm:cxn modelId="{0DA1D089-6527-4B4F-9F08-B598A5E0E174}" type="presOf" srcId="{49D7D6E5-C094-4649-94B5-8953185873A5}" destId="{A230B8F7-FE76-4744-9DAB-BF2E03FE9F78}" srcOrd="0" destOrd="0" presId="urn:microsoft.com/office/officeart/2005/8/layout/bProcess2"/>
    <dgm:cxn modelId="{F2D8D1EB-0A61-4414-8688-8F2A65A09D1D}" srcId="{F92E8D3D-F004-4589-BFF2-08BF4F998F2C}" destId="{73EAA59B-E403-4BD6-B74A-9A9BB9C89694}" srcOrd="2" destOrd="0" parTransId="{DB8B83F5-016D-4F43-BE5C-9C9829162F6A}" sibTransId="{C5A23061-A163-4A34-BB4F-82B91C82E472}"/>
    <dgm:cxn modelId="{2640133A-0D49-42FA-B528-F817727745E4}" type="presOf" srcId="{E474D0C1-3FB7-4430-89D2-C7245BBEC4D6}" destId="{7CF743CC-E474-4DE7-9476-58A4EEF6858C}" srcOrd="0" destOrd="0" presId="urn:microsoft.com/office/officeart/2005/8/layout/bProcess2"/>
    <dgm:cxn modelId="{6DFADAF8-0A9E-4A81-8FA3-382F6F9317EE}" type="presParOf" srcId="{9BF0A329-478D-40D7-B280-392A33BEED03}" destId="{A230B8F7-FE76-4744-9DAB-BF2E03FE9F78}" srcOrd="0" destOrd="0" presId="urn:microsoft.com/office/officeart/2005/8/layout/bProcess2"/>
    <dgm:cxn modelId="{A29BCC38-375C-4578-93AA-33CD60625E7C}" type="presParOf" srcId="{9BF0A329-478D-40D7-B280-392A33BEED03}" destId="{7729B610-EC16-4788-AAD9-270D4D1669C1}" srcOrd="1" destOrd="0" presId="urn:microsoft.com/office/officeart/2005/8/layout/bProcess2"/>
    <dgm:cxn modelId="{4CF2BA51-59A7-45BA-B77C-E68D72CA3297}" type="presParOf" srcId="{9BF0A329-478D-40D7-B280-392A33BEED03}" destId="{307D2E38-8D89-41AB-82C7-16F65E47DD9C}" srcOrd="2" destOrd="0" presId="urn:microsoft.com/office/officeart/2005/8/layout/bProcess2"/>
    <dgm:cxn modelId="{7245F620-4B1C-46B4-989A-9E32E7B9E357}" type="presParOf" srcId="{307D2E38-8D89-41AB-82C7-16F65E47DD9C}" destId="{D2DC46DD-087D-4FA1-917E-4F2FC2786CA9}" srcOrd="0" destOrd="0" presId="urn:microsoft.com/office/officeart/2005/8/layout/bProcess2"/>
    <dgm:cxn modelId="{96BB91B6-ADAB-44F0-9892-ED17C8563115}" type="presParOf" srcId="{307D2E38-8D89-41AB-82C7-16F65E47DD9C}" destId="{6BC8DCB5-7F4B-4434-93E9-BEC3EBF71B89}" srcOrd="1" destOrd="0" presId="urn:microsoft.com/office/officeart/2005/8/layout/bProcess2"/>
    <dgm:cxn modelId="{5BD66869-4C6C-4DFB-BD90-168FF0929965}" type="presParOf" srcId="{9BF0A329-478D-40D7-B280-392A33BEED03}" destId="{16A820A4-299F-45CF-A76B-936DEF9ED5F9}" srcOrd="3" destOrd="0" presId="urn:microsoft.com/office/officeart/2005/8/layout/bProcess2"/>
    <dgm:cxn modelId="{2B28A1A1-F2D1-4F48-8251-F3910C1F6EC6}" type="presParOf" srcId="{9BF0A329-478D-40D7-B280-392A33BEED03}" destId="{EB6D6973-C6A3-4E87-88D2-B500B9DE5538}" srcOrd="4" destOrd="0" presId="urn:microsoft.com/office/officeart/2005/8/layout/bProcess2"/>
    <dgm:cxn modelId="{79A7EE1D-BAD7-43B7-99D9-1316FA4A1969}" type="presParOf" srcId="{EB6D6973-C6A3-4E87-88D2-B500B9DE5538}" destId="{A0DCA777-3D42-46BF-8A37-7C0C4E718E38}" srcOrd="0" destOrd="0" presId="urn:microsoft.com/office/officeart/2005/8/layout/bProcess2"/>
    <dgm:cxn modelId="{5B7B37FB-9FC7-4F09-B064-C28FA9A40AC6}" type="presParOf" srcId="{EB6D6973-C6A3-4E87-88D2-B500B9DE5538}" destId="{CF80CF51-4659-444A-B5C4-5E181871F8DC}" srcOrd="1" destOrd="0" presId="urn:microsoft.com/office/officeart/2005/8/layout/bProcess2"/>
    <dgm:cxn modelId="{1CE7A809-CD0E-4CF0-AE1C-4D39DB7C9614}" type="presParOf" srcId="{9BF0A329-478D-40D7-B280-392A33BEED03}" destId="{30BF0869-5737-4366-81B0-A000A177E530}" srcOrd="5" destOrd="0" presId="urn:microsoft.com/office/officeart/2005/8/layout/bProcess2"/>
    <dgm:cxn modelId="{01DE2CB5-095A-445E-8374-C4F6FFE7A0D0}" type="presParOf" srcId="{9BF0A329-478D-40D7-B280-392A33BEED03}" destId="{C08FDA6F-618E-4869-87F1-C8514829EFC3}" srcOrd="6" destOrd="0" presId="urn:microsoft.com/office/officeart/2005/8/layout/bProcess2"/>
    <dgm:cxn modelId="{5440C1DD-EF47-44F0-A1C3-15971E5EB0FF}" type="presParOf" srcId="{C08FDA6F-618E-4869-87F1-C8514829EFC3}" destId="{1C040BF6-E165-430B-9BCF-9D5FFF68FAF4}" srcOrd="0" destOrd="0" presId="urn:microsoft.com/office/officeart/2005/8/layout/bProcess2"/>
    <dgm:cxn modelId="{469BECC5-66E6-4FEC-AD02-93BE63B3159E}" type="presParOf" srcId="{C08FDA6F-618E-4869-87F1-C8514829EFC3}" destId="{67823302-961F-4638-8038-748E0DC1A31D}" srcOrd="1" destOrd="0" presId="urn:microsoft.com/office/officeart/2005/8/layout/bProcess2"/>
    <dgm:cxn modelId="{84E7B62B-45D5-4278-B8BD-E5A247EF3B68}" type="presParOf" srcId="{9BF0A329-478D-40D7-B280-392A33BEED03}" destId="{F4849B3E-1CC2-4BC8-B759-F2F78F5E7060}" srcOrd="7" destOrd="0" presId="urn:microsoft.com/office/officeart/2005/8/layout/bProcess2"/>
    <dgm:cxn modelId="{D6896DBE-5883-4C90-9023-B504DFA46D8F}" type="presParOf" srcId="{9BF0A329-478D-40D7-B280-392A33BEED03}" destId="{A9DF637C-480C-445B-993C-FE83A9BDF370}" srcOrd="8" destOrd="0" presId="urn:microsoft.com/office/officeart/2005/8/layout/bProcess2"/>
    <dgm:cxn modelId="{C94449B2-3FE6-4FFD-8076-6CF931C70CA4}" type="presParOf" srcId="{A9DF637C-480C-445B-993C-FE83A9BDF370}" destId="{8E2AB0E3-152B-4355-801D-9EE9E561A1AE}" srcOrd="0" destOrd="0" presId="urn:microsoft.com/office/officeart/2005/8/layout/bProcess2"/>
    <dgm:cxn modelId="{B6BE1899-94BE-40C7-93F5-4DDD80B4E6F6}" type="presParOf" srcId="{A9DF637C-480C-445B-993C-FE83A9BDF370}" destId="{7CF743CC-E474-4DE7-9476-58A4EEF6858C}" srcOrd="1" destOrd="0" presId="urn:microsoft.com/office/officeart/2005/8/layout/bProcess2"/>
    <dgm:cxn modelId="{3E470919-9D32-4B72-AA18-E5C1EAB79A1E}" type="presParOf" srcId="{9BF0A329-478D-40D7-B280-392A33BEED03}" destId="{45EE10C2-2905-47C1-ACE4-CB2DE245FFF7}" srcOrd="9" destOrd="0" presId="urn:microsoft.com/office/officeart/2005/8/layout/bProcess2"/>
    <dgm:cxn modelId="{432FB43F-58D1-47F7-9587-603327A1E303}" type="presParOf" srcId="{9BF0A329-478D-40D7-B280-392A33BEED03}" destId="{F524E732-C3D0-421A-BC97-7D466887690C}" srcOrd="10" destOrd="0" presId="urn:microsoft.com/office/officeart/2005/8/layout/bProcess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Shape 2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Shape 2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Shape 2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Shape 2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Shape 4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0" name="Shape 5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Shape 4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0" name="Shape 5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Shape 4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0" name="Shape 5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Shape 2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Shape 2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Shape 2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Shape 2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Shape 2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Shape 2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Shape 2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Shape 2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7544482" y="657775"/>
            <a:ext cx="1299300" cy="432900"/>
          </a:xfrm>
          <a:prstGeom prst="triangle">
            <a:avLst>
              <a:gd name="adj" fmla="val 32425"/>
            </a:avLst>
          </a:prstGeom>
          <a:solidFill>
            <a:srgbClr val="26324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11" name="Shape 11"/>
          <p:cNvGrpSpPr/>
          <p:nvPr/>
        </p:nvGrpSpPr>
        <p:grpSpPr>
          <a:xfrm>
            <a:off x="0" y="-7088"/>
            <a:ext cx="8661398" cy="5150588"/>
            <a:chOff x="0" y="-7088"/>
            <a:chExt cx="8661398" cy="5150588"/>
          </a:xfrm>
        </p:grpSpPr>
        <p:sp>
          <p:nvSpPr>
            <p:cNvPr id="12" name="Shape 12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solidFill>
              <a:srgbClr val="C7D3E6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solidFill>
              <a:srgbClr val="C7D3E6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4" name="Shape 14"/>
          <p:cNvGrpSpPr/>
          <p:nvPr/>
        </p:nvGrpSpPr>
        <p:grpSpPr>
          <a:xfrm rot="10800000" flipH="1">
            <a:off x="0" y="1090762"/>
            <a:ext cx="8847501" cy="2961974"/>
            <a:chOff x="-8178042" y="-4493254"/>
            <a:chExt cx="19483597" cy="6522736"/>
          </a:xfrm>
        </p:grpSpPr>
        <p:sp>
          <p:nvSpPr>
            <p:cNvPr id="15" name="Shape 15"/>
            <p:cNvSpPr/>
            <p:nvPr/>
          </p:nvSpPr>
          <p:spPr>
            <a:xfrm>
              <a:off x="-8178042" y="-4493118"/>
              <a:ext cx="12968400" cy="6522600"/>
            </a:xfrm>
            <a:prstGeom prst="rect">
              <a:avLst/>
            </a:prstGeom>
            <a:solidFill>
              <a:srgbClr val="3F5378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16" name="Shape 16"/>
            <p:cNvSpPr/>
            <p:nvPr/>
          </p:nvSpPr>
          <p:spPr>
            <a:xfrm>
              <a:off x="4782955" y="-4493254"/>
              <a:ext cx="6522599" cy="6522600"/>
            </a:xfrm>
            <a:prstGeom prst="rtTriangle">
              <a:avLst/>
            </a:prstGeom>
            <a:solidFill>
              <a:srgbClr val="3F5378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7" name="Shape 17"/>
          <p:cNvGrpSpPr/>
          <p:nvPr/>
        </p:nvGrpSpPr>
        <p:grpSpPr>
          <a:xfrm>
            <a:off x="3677235" y="4278348"/>
            <a:ext cx="5480828" cy="432996"/>
            <a:chOff x="5582264" y="4646737"/>
            <a:chExt cx="5480828" cy="432996"/>
          </a:xfrm>
        </p:grpSpPr>
        <p:sp>
          <p:nvSpPr>
            <p:cNvPr id="18" name="Shape 18"/>
            <p:cNvSpPr/>
            <p:nvPr/>
          </p:nvSpPr>
          <p:spPr>
            <a:xfrm rot="10800000">
              <a:off x="5582264" y="4948333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grpSp>
          <p:nvGrpSpPr>
            <p:cNvPr id="19" name="Shape 19"/>
            <p:cNvGrpSpPr/>
            <p:nvPr/>
          </p:nvGrpSpPr>
          <p:grpSpPr>
            <a:xfrm flipH="1">
              <a:off x="5585231" y="4646737"/>
              <a:ext cx="5477861" cy="304551"/>
              <a:chOff x="-24158748" y="330075"/>
              <a:chExt cx="30568422" cy="1699505"/>
            </a:xfrm>
          </p:grpSpPr>
          <p:sp>
            <p:nvSpPr>
              <p:cNvPr id="20" name="Shape 20"/>
              <p:cNvSpPr/>
              <p:nvPr/>
            </p:nvSpPr>
            <p:spPr>
              <a:xfrm>
                <a:off x="-24158748" y="330080"/>
                <a:ext cx="289080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1" name="Shape 21"/>
              <p:cNvSpPr/>
              <p:nvPr/>
            </p:nvSpPr>
            <p:spPr>
              <a:xfrm>
                <a:off x="4710174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  <p:sp>
        <p:nvSpPr>
          <p:cNvPr id="22" name="Shape 22"/>
          <p:cNvSpPr txBox="1">
            <a:spLocks noGrp="1"/>
          </p:cNvSpPr>
          <p:nvPr>
            <p:ph type="ctrTitle"/>
          </p:nvPr>
        </p:nvSpPr>
        <p:spPr>
          <a:xfrm>
            <a:off x="685800" y="1090750"/>
            <a:ext cx="5367900" cy="29619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ubtitle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5697213" y="2635518"/>
            <a:ext cx="889200" cy="296400"/>
          </a:xfrm>
          <a:prstGeom prst="triangle">
            <a:avLst>
              <a:gd name="adj" fmla="val 32425"/>
            </a:avLst>
          </a:prstGeom>
          <a:solidFill>
            <a:srgbClr val="26324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25" name="Shape 25"/>
          <p:cNvGrpSpPr/>
          <p:nvPr/>
        </p:nvGrpSpPr>
        <p:grpSpPr>
          <a:xfrm>
            <a:off x="0" y="-7088"/>
            <a:ext cx="8661398" cy="5150588"/>
            <a:chOff x="0" y="-7088"/>
            <a:chExt cx="8661398" cy="5150588"/>
          </a:xfrm>
        </p:grpSpPr>
        <p:sp>
          <p:nvSpPr>
            <p:cNvPr id="26" name="Shape 26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solidFill>
              <a:srgbClr val="C7D3E6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7" name="Shape 27"/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solidFill>
              <a:srgbClr val="C7D3E6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28" name="Shape 28"/>
          <p:cNvGrpSpPr/>
          <p:nvPr/>
        </p:nvGrpSpPr>
        <p:grpSpPr>
          <a:xfrm rot="10800000" flipH="1">
            <a:off x="-1" y="2924825"/>
            <a:ext cx="6589086" cy="2027267"/>
            <a:chOff x="-9894851" y="-4493254"/>
            <a:chExt cx="21200407" cy="6522739"/>
          </a:xfrm>
        </p:grpSpPr>
        <p:sp>
          <p:nvSpPr>
            <p:cNvPr id="29" name="Shape 29"/>
            <p:cNvSpPr/>
            <p:nvPr/>
          </p:nvSpPr>
          <p:spPr>
            <a:xfrm>
              <a:off x="-9894851" y="-4493114"/>
              <a:ext cx="14685300" cy="6522600"/>
            </a:xfrm>
            <a:prstGeom prst="rect">
              <a:avLst/>
            </a:prstGeom>
            <a:solidFill>
              <a:srgbClr val="3F5378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30" name="Shape 30"/>
            <p:cNvSpPr/>
            <p:nvPr/>
          </p:nvSpPr>
          <p:spPr>
            <a:xfrm>
              <a:off x="4782955" y="-4493254"/>
              <a:ext cx="6522599" cy="6522600"/>
            </a:xfrm>
            <a:prstGeom prst="rtTriangle">
              <a:avLst/>
            </a:prstGeom>
            <a:solidFill>
              <a:srgbClr val="3F5378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31" name="Shape 31"/>
          <p:cNvGrpSpPr/>
          <p:nvPr/>
        </p:nvGrpSpPr>
        <p:grpSpPr>
          <a:xfrm>
            <a:off x="6946841" y="4472722"/>
            <a:ext cx="2202829" cy="670794"/>
            <a:chOff x="5575241" y="4472722"/>
            <a:chExt cx="2202829" cy="670794"/>
          </a:xfrm>
        </p:grpSpPr>
        <p:sp>
          <p:nvSpPr>
            <p:cNvPr id="32" name="Shape 32"/>
            <p:cNvSpPr/>
            <p:nvPr/>
          </p:nvSpPr>
          <p:spPr>
            <a:xfrm rot="10800000">
              <a:off x="5575241" y="4948333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grpSp>
          <p:nvGrpSpPr>
            <p:cNvPr id="33" name="Shape 33"/>
            <p:cNvGrpSpPr/>
            <p:nvPr/>
          </p:nvGrpSpPr>
          <p:grpSpPr>
            <a:xfrm flipH="1">
              <a:off x="5734850" y="4472722"/>
              <a:ext cx="2040836" cy="670794"/>
              <a:chOff x="1297953" y="330075"/>
              <a:chExt cx="5169293" cy="1699505"/>
            </a:xfrm>
          </p:grpSpPr>
          <p:sp>
            <p:nvSpPr>
              <p:cNvPr id="34" name="Shape 34"/>
              <p:cNvSpPr/>
              <p:nvPr/>
            </p:nvSpPr>
            <p:spPr>
              <a:xfrm>
                <a:off x="1297953" y="330080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5" name="Shape 35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36" name="Shape 36"/>
            <p:cNvGrpSpPr/>
            <p:nvPr/>
          </p:nvGrpSpPr>
          <p:grpSpPr>
            <a:xfrm flipH="1">
              <a:off x="5578208" y="4646737"/>
              <a:ext cx="2199862" cy="304562"/>
              <a:chOff x="-5827152" y="330075"/>
              <a:chExt cx="12276018" cy="1699568"/>
            </a:xfrm>
          </p:grpSpPr>
          <p:sp>
            <p:nvSpPr>
              <p:cNvPr id="37" name="Shape 37"/>
              <p:cNvSpPr/>
              <p:nvPr/>
            </p:nvSpPr>
            <p:spPr>
              <a:xfrm>
                <a:off x="-5827152" y="330143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8" name="Shape 38"/>
              <p:cNvSpPr/>
              <p:nvPr/>
            </p:nvSpPr>
            <p:spPr>
              <a:xfrm>
                <a:off x="4749365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  <p:sp>
        <p:nvSpPr>
          <p:cNvPr id="39" name="Shape 39"/>
          <p:cNvSpPr txBox="1">
            <a:spLocks noGrp="1"/>
          </p:cNvSpPr>
          <p:nvPr>
            <p:ph type="ctrTitle"/>
          </p:nvPr>
        </p:nvSpPr>
        <p:spPr>
          <a:xfrm>
            <a:off x="463525" y="2871148"/>
            <a:ext cx="4094400" cy="1159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rtl="0">
              <a:spcBef>
                <a:spcPts val="0"/>
              </a:spcBef>
              <a:buSzPct val="100000"/>
              <a:defRPr sz="3000"/>
            </a:lvl1pPr>
            <a:lvl2pPr lvl="1" rtl="0">
              <a:spcBef>
                <a:spcPts val="0"/>
              </a:spcBef>
              <a:buSzPct val="100000"/>
              <a:defRPr sz="3000"/>
            </a:lvl2pPr>
            <a:lvl3pPr lvl="2" rtl="0">
              <a:spcBef>
                <a:spcPts val="0"/>
              </a:spcBef>
              <a:buSzPct val="100000"/>
              <a:defRPr sz="3000"/>
            </a:lvl3pPr>
            <a:lvl4pPr lvl="3" rtl="0">
              <a:spcBef>
                <a:spcPts val="0"/>
              </a:spcBef>
              <a:buSzPct val="100000"/>
              <a:defRPr sz="3000"/>
            </a:lvl4pPr>
            <a:lvl5pPr lvl="4" rtl="0">
              <a:spcBef>
                <a:spcPts val="0"/>
              </a:spcBef>
              <a:buSzPct val="100000"/>
              <a:defRPr sz="3000"/>
            </a:lvl5pPr>
            <a:lvl6pPr lvl="5" rtl="0">
              <a:spcBef>
                <a:spcPts val="0"/>
              </a:spcBef>
              <a:buSzPct val="100000"/>
              <a:defRPr sz="3000"/>
            </a:lvl6pPr>
            <a:lvl7pPr lvl="6" rtl="0">
              <a:spcBef>
                <a:spcPts val="0"/>
              </a:spcBef>
              <a:buSzPct val="100000"/>
              <a:defRPr sz="3000"/>
            </a:lvl7pPr>
            <a:lvl8pPr lvl="7" rtl="0">
              <a:spcBef>
                <a:spcPts val="0"/>
              </a:spcBef>
              <a:buSzPct val="100000"/>
              <a:defRPr sz="3000"/>
            </a:lvl8pPr>
            <a:lvl9pPr lvl="8" rtl="0">
              <a:spcBef>
                <a:spcPts val="0"/>
              </a:spcBef>
              <a:buSzPct val="100000"/>
              <a:defRPr sz="30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ubTitle" idx="1"/>
          </p:nvPr>
        </p:nvSpPr>
        <p:spPr>
          <a:xfrm>
            <a:off x="463525" y="3975448"/>
            <a:ext cx="4094400" cy="78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Clr>
                <a:srgbClr val="FF9800"/>
              </a:buClr>
              <a:buSzPct val="100000"/>
              <a:buNone/>
              <a:defRPr sz="2000">
                <a:solidFill>
                  <a:srgbClr val="FF9800"/>
                </a:solidFill>
              </a:defRPr>
            </a:lvl1pPr>
            <a:lvl2pPr lvl="1" rtl="0">
              <a:spcBef>
                <a:spcPts val="0"/>
              </a:spcBef>
              <a:buClr>
                <a:srgbClr val="FF9800"/>
              </a:buClr>
              <a:buSzPct val="100000"/>
              <a:buNone/>
              <a:defRPr sz="2000">
                <a:solidFill>
                  <a:srgbClr val="FF9800"/>
                </a:solidFill>
              </a:defRPr>
            </a:lvl2pPr>
            <a:lvl3pPr lvl="2" rtl="0">
              <a:spcBef>
                <a:spcPts val="0"/>
              </a:spcBef>
              <a:buClr>
                <a:srgbClr val="FF9800"/>
              </a:buClr>
              <a:buSzPct val="100000"/>
              <a:buNone/>
              <a:defRPr sz="2000">
                <a:solidFill>
                  <a:srgbClr val="FF9800"/>
                </a:solidFill>
              </a:defRPr>
            </a:lvl3pPr>
            <a:lvl4pPr lvl="3" rtl="0">
              <a:spcBef>
                <a:spcPts val="0"/>
              </a:spcBef>
              <a:buClr>
                <a:srgbClr val="FF9800"/>
              </a:buClr>
              <a:buSzPct val="100000"/>
              <a:buNone/>
              <a:defRPr sz="2000">
                <a:solidFill>
                  <a:srgbClr val="FF9800"/>
                </a:solidFill>
              </a:defRPr>
            </a:lvl4pPr>
            <a:lvl5pPr lvl="4" rtl="0">
              <a:spcBef>
                <a:spcPts val="0"/>
              </a:spcBef>
              <a:buClr>
                <a:srgbClr val="FF9800"/>
              </a:buClr>
              <a:buSzPct val="100000"/>
              <a:buNone/>
              <a:defRPr sz="2000">
                <a:solidFill>
                  <a:srgbClr val="FF9800"/>
                </a:solidFill>
              </a:defRPr>
            </a:lvl5pPr>
            <a:lvl6pPr lvl="5" rtl="0">
              <a:spcBef>
                <a:spcPts val="0"/>
              </a:spcBef>
              <a:buClr>
                <a:srgbClr val="FF9800"/>
              </a:buClr>
              <a:buSzPct val="100000"/>
              <a:buNone/>
              <a:defRPr sz="2000">
                <a:solidFill>
                  <a:srgbClr val="FF9800"/>
                </a:solidFill>
              </a:defRPr>
            </a:lvl6pPr>
            <a:lvl7pPr lvl="6" rtl="0">
              <a:spcBef>
                <a:spcPts val="0"/>
              </a:spcBef>
              <a:buClr>
                <a:srgbClr val="FF9800"/>
              </a:buClr>
              <a:buSzPct val="100000"/>
              <a:buNone/>
              <a:defRPr sz="2000">
                <a:solidFill>
                  <a:srgbClr val="FF9800"/>
                </a:solidFill>
              </a:defRPr>
            </a:lvl7pPr>
            <a:lvl8pPr lvl="7" rtl="0">
              <a:spcBef>
                <a:spcPts val="0"/>
              </a:spcBef>
              <a:buClr>
                <a:srgbClr val="FF9800"/>
              </a:buClr>
              <a:buSzPct val="100000"/>
              <a:buNone/>
              <a:defRPr sz="2000">
                <a:solidFill>
                  <a:srgbClr val="FF9800"/>
                </a:solidFill>
              </a:defRPr>
            </a:lvl8pPr>
            <a:lvl9pPr lvl="8" rtl="0">
              <a:spcBef>
                <a:spcPts val="0"/>
              </a:spcBef>
              <a:buClr>
                <a:srgbClr val="FF9800"/>
              </a:buClr>
              <a:buSzPct val="100000"/>
              <a:buNone/>
              <a:defRPr sz="2000">
                <a:solidFill>
                  <a:srgbClr val="FF9800"/>
                </a:solidFill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Shape 62"/>
          <p:cNvGrpSpPr/>
          <p:nvPr/>
        </p:nvGrpSpPr>
        <p:grpSpPr>
          <a:xfrm>
            <a:off x="-3" y="40"/>
            <a:ext cx="7072430" cy="1327314"/>
            <a:chOff x="-3" y="40"/>
            <a:chExt cx="7072430" cy="1327314"/>
          </a:xfrm>
        </p:grpSpPr>
        <p:sp>
          <p:nvSpPr>
            <p:cNvPr id="63" name="Shape 63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64" name="Shape 64"/>
            <p:cNvGrpSpPr/>
            <p:nvPr/>
          </p:nvGrpSpPr>
          <p:grpSpPr>
            <a:xfrm rot="10800000" flipH="1">
              <a:off x="2" y="40"/>
              <a:ext cx="6756167" cy="1327314"/>
              <a:chOff x="-2168137" y="330075"/>
              <a:chExt cx="8650662" cy="1699506"/>
            </a:xfrm>
          </p:grpSpPr>
          <p:sp>
            <p:nvSpPr>
              <p:cNvPr id="65" name="Shape 65"/>
              <p:cNvSpPr/>
              <p:nvPr/>
            </p:nvSpPr>
            <p:spPr>
              <a:xfrm>
                <a:off x="-2168137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6" name="Shape 66"/>
              <p:cNvSpPr/>
              <p:nvPr/>
            </p:nvSpPr>
            <p:spPr>
              <a:xfrm>
                <a:off x="4783024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67" name="Shape 67"/>
            <p:cNvGrpSpPr/>
            <p:nvPr/>
          </p:nvGrpSpPr>
          <p:grpSpPr>
            <a:xfrm rot="10800000" flipH="1">
              <a:off x="-3" y="381007"/>
              <a:ext cx="7072430" cy="771743"/>
              <a:chOff x="-9092084" y="330075"/>
              <a:chExt cx="15574609" cy="1699501"/>
            </a:xfrm>
          </p:grpSpPr>
          <p:sp>
            <p:nvSpPr>
              <p:cNvPr id="68" name="Shape 68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9" name="Shape 69"/>
              <p:cNvSpPr/>
              <p:nvPr/>
            </p:nvSpPr>
            <p:spPr>
              <a:xfrm>
                <a:off x="4783024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70" name="Shape 70"/>
          <p:cNvGrpSpPr/>
          <p:nvPr/>
        </p:nvGrpSpPr>
        <p:grpSpPr>
          <a:xfrm>
            <a:off x="6946841" y="4472722"/>
            <a:ext cx="2202829" cy="670794"/>
            <a:chOff x="5575241" y="4472722"/>
            <a:chExt cx="2202829" cy="670794"/>
          </a:xfrm>
        </p:grpSpPr>
        <p:sp>
          <p:nvSpPr>
            <p:cNvPr id="71" name="Shape 71"/>
            <p:cNvSpPr/>
            <p:nvPr/>
          </p:nvSpPr>
          <p:spPr>
            <a:xfrm rot="10800000">
              <a:off x="5575241" y="4948333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grpSp>
          <p:nvGrpSpPr>
            <p:cNvPr id="72" name="Shape 72"/>
            <p:cNvGrpSpPr/>
            <p:nvPr/>
          </p:nvGrpSpPr>
          <p:grpSpPr>
            <a:xfrm flipH="1">
              <a:off x="5734850" y="4472722"/>
              <a:ext cx="2040836" cy="670794"/>
              <a:chOff x="1297953" y="330075"/>
              <a:chExt cx="5169293" cy="1699505"/>
            </a:xfrm>
          </p:grpSpPr>
          <p:sp>
            <p:nvSpPr>
              <p:cNvPr id="73" name="Shape 73"/>
              <p:cNvSpPr/>
              <p:nvPr/>
            </p:nvSpPr>
            <p:spPr>
              <a:xfrm>
                <a:off x="1297953" y="330080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74" name="Shape 74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75" name="Shape 75"/>
            <p:cNvGrpSpPr/>
            <p:nvPr/>
          </p:nvGrpSpPr>
          <p:grpSpPr>
            <a:xfrm flipH="1">
              <a:off x="5578208" y="4646737"/>
              <a:ext cx="2199862" cy="304562"/>
              <a:chOff x="-5827152" y="330075"/>
              <a:chExt cx="12276018" cy="1699568"/>
            </a:xfrm>
          </p:grpSpPr>
          <p:sp>
            <p:nvSpPr>
              <p:cNvPr id="76" name="Shape 76"/>
              <p:cNvSpPr/>
              <p:nvPr/>
            </p:nvSpPr>
            <p:spPr>
              <a:xfrm>
                <a:off x="-5827152" y="330143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77" name="Shape 77"/>
              <p:cNvSpPr/>
              <p:nvPr/>
            </p:nvSpPr>
            <p:spPr>
              <a:xfrm>
                <a:off x="4749365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492400" cy="766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814275" y="1327350"/>
            <a:ext cx="6132600" cy="31455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4" name="Shape 144"/>
          <p:cNvGrpSpPr/>
          <p:nvPr/>
        </p:nvGrpSpPr>
        <p:grpSpPr>
          <a:xfrm>
            <a:off x="2466137" y="4472722"/>
            <a:ext cx="6686825" cy="670794"/>
            <a:chOff x="5589287" y="4472722"/>
            <a:chExt cx="6686825" cy="670794"/>
          </a:xfrm>
        </p:grpSpPr>
        <p:sp>
          <p:nvSpPr>
            <p:cNvPr id="145" name="Shape 145"/>
            <p:cNvSpPr/>
            <p:nvPr/>
          </p:nvSpPr>
          <p:spPr>
            <a:xfrm rot="10800000">
              <a:off x="5589287" y="4948333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grpSp>
          <p:nvGrpSpPr>
            <p:cNvPr id="146" name="Shape 146"/>
            <p:cNvGrpSpPr/>
            <p:nvPr/>
          </p:nvGrpSpPr>
          <p:grpSpPr>
            <a:xfrm flipH="1">
              <a:off x="5748896" y="4472722"/>
              <a:ext cx="6527216" cy="670794"/>
              <a:chOff x="-10101301" y="330075"/>
              <a:chExt cx="16532971" cy="1699505"/>
            </a:xfrm>
          </p:grpSpPr>
          <p:sp>
            <p:nvSpPr>
              <p:cNvPr id="147" name="Shape 147"/>
              <p:cNvSpPr/>
              <p:nvPr/>
            </p:nvSpPr>
            <p:spPr>
              <a:xfrm>
                <a:off x="-10101301" y="330080"/>
                <a:ext cx="148464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48" name="Shape 148"/>
              <p:cNvSpPr/>
              <p:nvPr/>
            </p:nvSpPr>
            <p:spPr>
              <a:xfrm>
                <a:off x="4732169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149" name="Shape 149"/>
            <p:cNvGrpSpPr/>
            <p:nvPr/>
          </p:nvGrpSpPr>
          <p:grpSpPr>
            <a:xfrm flipH="1">
              <a:off x="5592254" y="4646737"/>
              <a:ext cx="6682918" cy="304562"/>
              <a:chOff x="-30922586" y="330075"/>
              <a:chExt cx="37293070" cy="1699568"/>
            </a:xfrm>
          </p:grpSpPr>
          <p:sp>
            <p:nvSpPr>
              <p:cNvPr id="150" name="Shape 150"/>
              <p:cNvSpPr/>
              <p:nvPr/>
            </p:nvSpPr>
            <p:spPr>
              <a:xfrm>
                <a:off x="-30922586" y="330143"/>
                <a:ext cx="355881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51" name="Shape 151"/>
              <p:cNvSpPr/>
              <p:nvPr/>
            </p:nvSpPr>
            <p:spPr>
              <a:xfrm>
                <a:off x="4670983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2682800" y="4636500"/>
            <a:ext cx="6004200" cy="3156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ct val="100000"/>
              <a:buNone/>
              <a:defRPr sz="1300"/>
            </a:lvl1pPr>
          </a:lstStyle>
          <a:p>
            <a:endParaRPr/>
          </a:p>
        </p:txBody>
      </p:sp>
      <p:sp>
        <p:nvSpPr>
          <p:cNvPr id="153" name="Shape 153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  <p:grpSp>
        <p:nvGrpSpPr>
          <p:cNvPr id="154" name="Shape 154"/>
          <p:cNvGrpSpPr/>
          <p:nvPr/>
        </p:nvGrpSpPr>
        <p:grpSpPr>
          <a:xfrm rot="10800000">
            <a:off x="-8" y="-2"/>
            <a:ext cx="2202829" cy="670794"/>
            <a:chOff x="5575241" y="4472722"/>
            <a:chExt cx="2202829" cy="670794"/>
          </a:xfrm>
        </p:grpSpPr>
        <p:sp>
          <p:nvSpPr>
            <p:cNvPr id="155" name="Shape 155"/>
            <p:cNvSpPr/>
            <p:nvPr/>
          </p:nvSpPr>
          <p:spPr>
            <a:xfrm rot="10800000">
              <a:off x="5575241" y="4948333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grpSp>
          <p:nvGrpSpPr>
            <p:cNvPr id="156" name="Shape 156"/>
            <p:cNvGrpSpPr/>
            <p:nvPr/>
          </p:nvGrpSpPr>
          <p:grpSpPr>
            <a:xfrm flipH="1">
              <a:off x="5734850" y="4472722"/>
              <a:ext cx="2040836" cy="670794"/>
              <a:chOff x="1297953" y="330075"/>
              <a:chExt cx="5169293" cy="1699505"/>
            </a:xfrm>
          </p:grpSpPr>
          <p:sp>
            <p:nvSpPr>
              <p:cNvPr id="157" name="Shape 157"/>
              <p:cNvSpPr/>
              <p:nvPr/>
            </p:nvSpPr>
            <p:spPr>
              <a:xfrm>
                <a:off x="1297953" y="330080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58" name="Shape 158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159" name="Shape 159"/>
            <p:cNvGrpSpPr/>
            <p:nvPr/>
          </p:nvGrpSpPr>
          <p:grpSpPr>
            <a:xfrm flipH="1">
              <a:off x="5578208" y="4646737"/>
              <a:ext cx="2199862" cy="304562"/>
              <a:chOff x="-5827152" y="330075"/>
              <a:chExt cx="12276018" cy="1699568"/>
            </a:xfrm>
          </p:grpSpPr>
          <p:sp>
            <p:nvSpPr>
              <p:cNvPr id="160" name="Shape 160"/>
              <p:cNvSpPr/>
              <p:nvPr/>
            </p:nvSpPr>
            <p:spPr>
              <a:xfrm>
                <a:off x="-5827152" y="330143"/>
                <a:ext cx="1061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61" name="Shape 161"/>
              <p:cNvSpPr/>
              <p:nvPr/>
            </p:nvSpPr>
            <p:spPr>
              <a:xfrm>
                <a:off x="474936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  <p:grpSp>
        <p:nvGrpSpPr>
          <p:cNvPr id="164" name="Shape 164"/>
          <p:cNvGrpSpPr/>
          <p:nvPr/>
        </p:nvGrpSpPr>
        <p:grpSpPr>
          <a:xfrm>
            <a:off x="6946841" y="4472722"/>
            <a:ext cx="2202829" cy="670794"/>
            <a:chOff x="5575241" y="4472722"/>
            <a:chExt cx="2202829" cy="670794"/>
          </a:xfrm>
        </p:grpSpPr>
        <p:sp>
          <p:nvSpPr>
            <p:cNvPr id="165" name="Shape 165"/>
            <p:cNvSpPr/>
            <p:nvPr/>
          </p:nvSpPr>
          <p:spPr>
            <a:xfrm rot="10800000">
              <a:off x="5575241" y="4948333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grpSp>
          <p:nvGrpSpPr>
            <p:cNvPr id="166" name="Shape 166"/>
            <p:cNvGrpSpPr/>
            <p:nvPr/>
          </p:nvGrpSpPr>
          <p:grpSpPr>
            <a:xfrm flipH="1">
              <a:off x="5734850" y="4472722"/>
              <a:ext cx="2040836" cy="670794"/>
              <a:chOff x="1297953" y="330075"/>
              <a:chExt cx="5169293" cy="1699505"/>
            </a:xfrm>
          </p:grpSpPr>
          <p:sp>
            <p:nvSpPr>
              <p:cNvPr id="167" name="Shape 167"/>
              <p:cNvSpPr/>
              <p:nvPr/>
            </p:nvSpPr>
            <p:spPr>
              <a:xfrm>
                <a:off x="1297953" y="330080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68" name="Shape 168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169" name="Shape 169"/>
            <p:cNvGrpSpPr/>
            <p:nvPr/>
          </p:nvGrpSpPr>
          <p:grpSpPr>
            <a:xfrm flipH="1">
              <a:off x="5578208" y="4646737"/>
              <a:ext cx="2199862" cy="304562"/>
              <a:chOff x="-5827152" y="330075"/>
              <a:chExt cx="12276018" cy="1699568"/>
            </a:xfrm>
          </p:grpSpPr>
          <p:sp>
            <p:nvSpPr>
              <p:cNvPr id="170" name="Shape 170"/>
              <p:cNvSpPr/>
              <p:nvPr/>
            </p:nvSpPr>
            <p:spPr>
              <a:xfrm>
                <a:off x="-5827152" y="330143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71" name="Shape 171"/>
              <p:cNvSpPr/>
              <p:nvPr/>
            </p:nvSpPr>
            <p:spPr>
              <a:xfrm>
                <a:off x="4749365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  <p:grpSp>
        <p:nvGrpSpPr>
          <p:cNvPr id="172" name="Shape 172"/>
          <p:cNvGrpSpPr/>
          <p:nvPr/>
        </p:nvGrpSpPr>
        <p:grpSpPr>
          <a:xfrm rot="10800000">
            <a:off x="-8" y="-2"/>
            <a:ext cx="2202829" cy="670794"/>
            <a:chOff x="5575241" y="4472722"/>
            <a:chExt cx="2202829" cy="670794"/>
          </a:xfrm>
        </p:grpSpPr>
        <p:sp>
          <p:nvSpPr>
            <p:cNvPr id="173" name="Shape 173"/>
            <p:cNvSpPr/>
            <p:nvPr/>
          </p:nvSpPr>
          <p:spPr>
            <a:xfrm rot="10800000">
              <a:off x="5575241" y="4948333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grpSp>
          <p:nvGrpSpPr>
            <p:cNvPr id="174" name="Shape 174"/>
            <p:cNvGrpSpPr/>
            <p:nvPr/>
          </p:nvGrpSpPr>
          <p:grpSpPr>
            <a:xfrm flipH="1">
              <a:off x="5734850" y="4472722"/>
              <a:ext cx="2040836" cy="670794"/>
              <a:chOff x="1297953" y="330075"/>
              <a:chExt cx="5169293" cy="1699505"/>
            </a:xfrm>
          </p:grpSpPr>
          <p:sp>
            <p:nvSpPr>
              <p:cNvPr id="175" name="Shape 175"/>
              <p:cNvSpPr/>
              <p:nvPr/>
            </p:nvSpPr>
            <p:spPr>
              <a:xfrm>
                <a:off x="1297953" y="330080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76" name="Shape 176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177" name="Shape 177"/>
            <p:cNvGrpSpPr/>
            <p:nvPr/>
          </p:nvGrpSpPr>
          <p:grpSpPr>
            <a:xfrm flipH="1">
              <a:off x="5578208" y="4646737"/>
              <a:ext cx="2199862" cy="304562"/>
              <a:chOff x="-5827152" y="330075"/>
              <a:chExt cx="12276018" cy="1699568"/>
            </a:xfrm>
          </p:grpSpPr>
          <p:sp>
            <p:nvSpPr>
              <p:cNvPr id="178" name="Shape 178"/>
              <p:cNvSpPr/>
              <p:nvPr/>
            </p:nvSpPr>
            <p:spPr>
              <a:xfrm>
                <a:off x="-5827152" y="330143"/>
                <a:ext cx="1061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79" name="Shape 179"/>
              <p:cNvSpPr/>
              <p:nvPr/>
            </p:nvSpPr>
            <p:spPr>
              <a:xfrm>
                <a:off x="474936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rgbClr val="FFFFFF"/>
              </a:buClr>
              <a:buSzPct val="100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>
              <a:spcBef>
                <a:spcPts val="0"/>
              </a:spcBef>
              <a:buClr>
                <a:srgbClr val="FFFFFF"/>
              </a:buClr>
              <a:buSzPct val="100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>
              <a:spcBef>
                <a:spcPts val="0"/>
              </a:spcBef>
              <a:buClr>
                <a:srgbClr val="FFFFFF"/>
              </a:buClr>
              <a:buSzPct val="100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>
              <a:spcBef>
                <a:spcPts val="0"/>
              </a:spcBef>
              <a:buClr>
                <a:srgbClr val="FFFFFF"/>
              </a:buClr>
              <a:buSzPct val="100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>
              <a:spcBef>
                <a:spcPts val="0"/>
              </a:spcBef>
              <a:buClr>
                <a:srgbClr val="FFFFFF"/>
              </a:buClr>
              <a:buSzPct val="100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>
              <a:spcBef>
                <a:spcPts val="0"/>
              </a:spcBef>
              <a:buClr>
                <a:srgbClr val="FFFFFF"/>
              </a:buClr>
              <a:buSzPct val="100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>
              <a:spcBef>
                <a:spcPts val="0"/>
              </a:spcBef>
              <a:buClr>
                <a:srgbClr val="FFFFFF"/>
              </a:buClr>
              <a:buSzPct val="100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>
              <a:spcBef>
                <a:spcPts val="0"/>
              </a:spcBef>
              <a:buClr>
                <a:srgbClr val="FFFFFF"/>
              </a:buClr>
              <a:buSzPct val="100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>
              <a:spcBef>
                <a:spcPts val="0"/>
              </a:spcBef>
              <a:buClr>
                <a:srgbClr val="FFFFFF"/>
              </a:buClr>
              <a:buSzPct val="100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814275" y="1327350"/>
            <a:ext cx="6132600" cy="3145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600"/>
              </a:spcBef>
              <a:spcAft>
                <a:spcPts val="1000"/>
              </a:spcAft>
              <a:buClr>
                <a:srgbClr val="C7D3E6"/>
              </a:buClr>
              <a:buSzPct val="100000"/>
              <a:buFont typeface="Roboto Condensed Light"/>
              <a:buChar char="▰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1pPr>
            <a:lvl2pPr lvl="1">
              <a:spcBef>
                <a:spcPts val="480"/>
              </a:spcBef>
              <a:spcAft>
                <a:spcPts val="1000"/>
              </a:spcAft>
              <a:buClr>
                <a:srgbClr val="C7D3E6"/>
              </a:buClr>
              <a:buSzPct val="1000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2pPr>
            <a:lvl3pPr lvl="2">
              <a:spcBef>
                <a:spcPts val="480"/>
              </a:spcBef>
              <a:spcAft>
                <a:spcPts val="1000"/>
              </a:spcAft>
              <a:buClr>
                <a:srgbClr val="C7D3E6"/>
              </a:buClr>
              <a:buSzPct val="1000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3pPr>
            <a:lvl4pPr lvl="3">
              <a:spcBef>
                <a:spcPts val="360"/>
              </a:spcBef>
              <a:spcAft>
                <a:spcPts val="1000"/>
              </a:spcAft>
              <a:buClr>
                <a:srgbClr val="C7D3E6"/>
              </a:buClr>
              <a:buSzPct val="1000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4pPr>
            <a:lvl5pPr lvl="4">
              <a:spcBef>
                <a:spcPts val="360"/>
              </a:spcBef>
              <a:spcAft>
                <a:spcPts val="1000"/>
              </a:spcAft>
              <a:buClr>
                <a:srgbClr val="C7D3E6"/>
              </a:buClr>
              <a:buSzPct val="1000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5pPr>
            <a:lvl6pPr lvl="5">
              <a:spcBef>
                <a:spcPts val="360"/>
              </a:spcBef>
              <a:spcAft>
                <a:spcPts val="1000"/>
              </a:spcAft>
              <a:buClr>
                <a:srgbClr val="C7D3E6"/>
              </a:buClr>
              <a:buSzPct val="1000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6pPr>
            <a:lvl7pPr lvl="6">
              <a:spcBef>
                <a:spcPts val="360"/>
              </a:spcBef>
              <a:spcAft>
                <a:spcPts val="1000"/>
              </a:spcAft>
              <a:buClr>
                <a:srgbClr val="C7D3E6"/>
              </a:buClr>
              <a:buSzPct val="1000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7pPr>
            <a:lvl8pPr lvl="7">
              <a:spcBef>
                <a:spcPts val="360"/>
              </a:spcBef>
              <a:spcAft>
                <a:spcPts val="1000"/>
              </a:spcAft>
              <a:buClr>
                <a:srgbClr val="C7D3E6"/>
              </a:buClr>
              <a:buSzPct val="1000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8pPr>
            <a:lvl9pPr lvl="8">
              <a:spcBef>
                <a:spcPts val="360"/>
              </a:spcBef>
              <a:spcAft>
                <a:spcPts val="1000"/>
              </a:spcAft>
              <a:buClr>
                <a:srgbClr val="C7D3E6"/>
              </a:buClr>
              <a:buSzPct val="1000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pPr lvl="0" algn="r">
                <a:spcBef>
                  <a:spcPts val="0"/>
                </a:spcBef>
                <a:buNone/>
              </a:pPr>
              <a:t>‹#›</a:t>
            </a:fld>
            <a:endParaRPr lang="en" sz="1200" b="1">
              <a:solidFill>
                <a:srgbClr val="FFFFFF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5" r:id="rId4"/>
    <p:sldLayoutId id="2147483656" r:id="rId5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>
            <a:spLocks noGrp="1"/>
          </p:cNvSpPr>
          <p:nvPr>
            <p:ph type="ctrTitle"/>
          </p:nvPr>
        </p:nvSpPr>
        <p:spPr>
          <a:xfrm>
            <a:off x="685800" y="1090750"/>
            <a:ext cx="6172200" cy="29619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HỆ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TIN </a:t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b="0" i="1" dirty="0" err="1" smtClean="0">
                <a:latin typeface="Times New Roman" pitchFamily="18" charset="0"/>
                <a:cs typeface="Times New Roman" pitchFamily="18" charset="0"/>
              </a:rPr>
              <a:t>http://c1.hcm.edu.vn</a:t>
            </a:r>
            <a:r>
              <a:rPr lang="en-US" sz="2800" b="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" sz="2800" b="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hape 216"/>
          <p:cNvSpPr txBox="1">
            <a:spLocks/>
          </p:cNvSpPr>
          <p:nvPr/>
        </p:nvSpPr>
        <p:spPr>
          <a:xfrm>
            <a:off x="3962400" y="4248150"/>
            <a:ext cx="5143000" cy="315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/>
            <a:r>
              <a:rPr lang="en" i="1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ành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phố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Minh,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07/2017</a:t>
            </a:r>
            <a:endParaRPr kumimoji="0" lang="en" sz="1400" b="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492400" cy="766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/>
            <a:r>
              <a:rPr lang="en" sz="24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soát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533400" y="2114550"/>
            <a:ext cx="7772400" cy="2590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marL="457200" lvl="0" indent="-228600" algn="just">
              <a:buNone/>
            </a:pP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e/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vi-VN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kê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lvl="0" indent="-22860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Module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hỗ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PM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/6.4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kê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22860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kê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ượng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22860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kê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22860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kê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22860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kê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BGH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kịp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iều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chỉnh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bất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vi-V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ường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>
              <a:spcBef>
                <a:spcPts val="0"/>
              </a:spcBef>
              <a:spcAft>
                <a:spcPts val="1000"/>
              </a:spcAft>
              <a:buFontTx/>
              <a:buChar char="-"/>
            </a:pPr>
            <a:endParaRPr lang="e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8" name="Shape 238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10</a:t>
            </a:fld>
            <a:endParaRPr lang="en"/>
          </a:p>
        </p:txBody>
      </p:sp>
      <p:sp>
        <p:nvSpPr>
          <p:cNvPr id="10" name="Shape 768"/>
          <p:cNvSpPr/>
          <p:nvPr/>
        </p:nvSpPr>
        <p:spPr>
          <a:xfrm>
            <a:off x="302415" y="514350"/>
            <a:ext cx="459585" cy="457200"/>
          </a:xfrm>
          <a:custGeom>
            <a:avLst/>
            <a:gdLst/>
            <a:ahLst/>
            <a:cxnLst/>
            <a:rect l="0" t="0" r="0" b="0"/>
            <a:pathLst>
              <a:path w="16221" h="16222" fill="none" extrusionOk="0">
                <a:moveTo>
                  <a:pt x="0" y="8111"/>
                </a:moveTo>
                <a:lnTo>
                  <a:pt x="0" y="8111"/>
                </a:lnTo>
                <a:lnTo>
                  <a:pt x="0" y="7697"/>
                </a:lnTo>
                <a:lnTo>
                  <a:pt x="49" y="7283"/>
                </a:lnTo>
                <a:lnTo>
                  <a:pt x="98" y="6869"/>
                </a:lnTo>
                <a:lnTo>
                  <a:pt x="171" y="6479"/>
                </a:lnTo>
                <a:lnTo>
                  <a:pt x="244" y="6090"/>
                </a:lnTo>
                <a:lnTo>
                  <a:pt x="366" y="5700"/>
                </a:lnTo>
                <a:lnTo>
                  <a:pt x="487" y="5335"/>
                </a:lnTo>
                <a:lnTo>
                  <a:pt x="634" y="4945"/>
                </a:lnTo>
                <a:lnTo>
                  <a:pt x="804" y="4604"/>
                </a:lnTo>
                <a:lnTo>
                  <a:pt x="975" y="4239"/>
                </a:lnTo>
                <a:lnTo>
                  <a:pt x="1169" y="3898"/>
                </a:lnTo>
                <a:lnTo>
                  <a:pt x="1389" y="3581"/>
                </a:lnTo>
                <a:lnTo>
                  <a:pt x="1608" y="3264"/>
                </a:lnTo>
                <a:lnTo>
                  <a:pt x="1851" y="2948"/>
                </a:lnTo>
                <a:lnTo>
                  <a:pt x="2119" y="2656"/>
                </a:lnTo>
                <a:lnTo>
                  <a:pt x="2387" y="2388"/>
                </a:lnTo>
                <a:lnTo>
                  <a:pt x="2655" y="2120"/>
                </a:lnTo>
                <a:lnTo>
                  <a:pt x="2947" y="1852"/>
                </a:lnTo>
                <a:lnTo>
                  <a:pt x="3264" y="1608"/>
                </a:lnTo>
                <a:lnTo>
                  <a:pt x="3581" y="1389"/>
                </a:lnTo>
                <a:lnTo>
                  <a:pt x="3897" y="1170"/>
                </a:lnTo>
                <a:lnTo>
                  <a:pt x="4238" y="975"/>
                </a:lnTo>
                <a:lnTo>
                  <a:pt x="4603" y="805"/>
                </a:lnTo>
                <a:lnTo>
                  <a:pt x="4944" y="634"/>
                </a:lnTo>
                <a:lnTo>
                  <a:pt x="5334" y="488"/>
                </a:lnTo>
                <a:lnTo>
                  <a:pt x="5699" y="366"/>
                </a:lnTo>
                <a:lnTo>
                  <a:pt x="6089" y="244"/>
                </a:lnTo>
                <a:lnTo>
                  <a:pt x="6479" y="171"/>
                </a:lnTo>
                <a:lnTo>
                  <a:pt x="6868" y="98"/>
                </a:lnTo>
                <a:lnTo>
                  <a:pt x="7282" y="50"/>
                </a:lnTo>
                <a:lnTo>
                  <a:pt x="7696" y="1"/>
                </a:lnTo>
                <a:lnTo>
                  <a:pt x="8111" y="1"/>
                </a:lnTo>
                <a:lnTo>
                  <a:pt x="8111" y="1"/>
                </a:lnTo>
                <a:lnTo>
                  <a:pt x="8525" y="1"/>
                </a:lnTo>
                <a:lnTo>
                  <a:pt x="8939" y="50"/>
                </a:lnTo>
                <a:lnTo>
                  <a:pt x="9353" y="98"/>
                </a:lnTo>
                <a:lnTo>
                  <a:pt x="9742" y="171"/>
                </a:lnTo>
                <a:lnTo>
                  <a:pt x="10132" y="244"/>
                </a:lnTo>
                <a:lnTo>
                  <a:pt x="10522" y="366"/>
                </a:lnTo>
                <a:lnTo>
                  <a:pt x="10911" y="488"/>
                </a:lnTo>
                <a:lnTo>
                  <a:pt x="11277" y="634"/>
                </a:lnTo>
                <a:lnTo>
                  <a:pt x="11618" y="805"/>
                </a:lnTo>
                <a:lnTo>
                  <a:pt x="11983" y="975"/>
                </a:lnTo>
                <a:lnTo>
                  <a:pt x="12324" y="1170"/>
                </a:lnTo>
                <a:lnTo>
                  <a:pt x="12641" y="1389"/>
                </a:lnTo>
                <a:lnTo>
                  <a:pt x="12957" y="1608"/>
                </a:lnTo>
                <a:lnTo>
                  <a:pt x="13274" y="1852"/>
                </a:lnTo>
                <a:lnTo>
                  <a:pt x="13566" y="2120"/>
                </a:lnTo>
                <a:lnTo>
                  <a:pt x="13834" y="2388"/>
                </a:lnTo>
                <a:lnTo>
                  <a:pt x="14126" y="2656"/>
                </a:lnTo>
                <a:lnTo>
                  <a:pt x="14370" y="2948"/>
                </a:lnTo>
                <a:lnTo>
                  <a:pt x="14613" y="3264"/>
                </a:lnTo>
                <a:lnTo>
                  <a:pt x="14832" y="3581"/>
                </a:lnTo>
                <a:lnTo>
                  <a:pt x="15052" y="3898"/>
                </a:lnTo>
                <a:lnTo>
                  <a:pt x="15247" y="4239"/>
                </a:lnTo>
                <a:lnTo>
                  <a:pt x="15417" y="4604"/>
                </a:lnTo>
                <a:lnTo>
                  <a:pt x="15587" y="4945"/>
                </a:lnTo>
                <a:lnTo>
                  <a:pt x="15734" y="5335"/>
                </a:lnTo>
                <a:lnTo>
                  <a:pt x="15855" y="5700"/>
                </a:lnTo>
                <a:lnTo>
                  <a:pt x="15977" y="6090"/>
                </a:lnTo>
                <a:lnTo>
                  <a:pt x="16050" y="6479"/>
                </a:lnTo>
                <a:lnTo>
                  <a:pt x="16123" y="6869"/>
                </a:lnTo>
                <a:lnTo>
                  <a:pt x="16172" y="7283"/>
                </a:lnTo>
                <a:lnTo>
                  <a:pt x="16221" y="7697"/>
                </a:lnTo>
                <a:lnTo>
                  <a:pt x="16221" y="8111"/>
                </a:lnTo>
                <a:lnTo>
                  <a:pt x="16221" y="8111"/>
                </a:lnTo>
                <a:lnTo>
                  <a:pt x="16221" y="8525"/>
                </a:lnTo>
                <a:lnTo>
                  <a:pt x="16172" y="8939"/>
                </a:lnTo>
                <a:lnTo>
                  <a:pt x="16123" y="9353"/>
                </a:lnTo>
                <a:lnTo>
                  <a:pt x="16050" y="9743"/>
                </a:lnTo>
                <a:lnTo>
                  <a:pt x="15977" y="10133"/>
                </a:lnTo>
                <a:lnTo>
                  <a:pt x="15855" y="10522"/>
                </a:lnTo>
                <a:lnTo>
                  <a:pt x="15734" y="10888"/>
                </a:lnTo>
                <a:lnTo>
                  <a:pt x="15587" y="11277"/>
                </a:lnTo>
                <a:lnTo>
                  <a:pt x="15417" y="11618"/>
                </a:lnTo>
                <a:lnTo>
                  <a:pt x="15247" y="11984"/>
                </a:lnTo>
                <a:lnTo>
                  <a:pt x="15052" y="12324"/>
                </a:lnTo>
                <a:lnTo>
                  <a:pt x="14832" y="12641"/>
                </a:lnTo>
                <a:lnTo>
                  <a:pt x="14613" y="12958"/>
                </a:lnTo>
                <a:lnTo>
                  <a:pt x="14370" y="13274"/>
                </a:lnTo>
                <a:lnTo>
                  <a:pt x="14126" y="13567"/>
                </a:lnTo>
                <a:lnTo>
                  <a:pt x="13834" y="13835"/>
                </a:lnTo>
                <a:lnTo>
                  <a:pt x="13566" y="14102"/>
                </a:lnTo>
                <a:lnTo>
                  <a:pt x="13274" y="14370"/>
                </a:lnTo>
                <a:lnTo>
                  <a:pt x="12957" y="14614"/>
                </a:lnTo>
                <a:lnTo>
                  <a:pt x="12641" y="14833"/>
                </a:lnTo>
                <a:lnTo>
                  <a:pt x="12324" y="15052"/>
                </a:lnTo>
                <a:lnTo>
                  <a:pt x="11983" y="15247"/>
                </a:lnTo>
                <a:lnTo>
                  <a:pt x="11618" y="15418"/>
                </a:lnTo>
                <a:lnTo>
                  <a:pt x="11277" y="15588"/>
                </a:lnTo>
                <a:lnTo>
                  <a:pt x="10911" y="15734"/>
                </a:lnTo>
                <a:lnTo>
                  <a:pt x="10522" y="15856"/>
                </a:lnTo>
                <a:lnTo>
                  <a:pt x="10132" y="15978"/>
                </a:lnTo>
                <a:lnTo>
                  <a:pt x="9742" y="16051"/>
                </a:lnTo>
                <a:lnTo>
                  <a:pt x="9353" y="16124"/>
                </a:lnTo>
                <a:lnTo>
                  <a:pt x="8939" y="16173"/>
                </a:lnTo>
                <a:lnTo>
                  <a:pt x="8525" y="16221"/>
                </a:lnTo>
                <a:lnTo>
                  <a:pt x="8111" y="16221"/>
                </a:lnTo>
                <a:lnTo>
                  <a:pt x="8111" y="16221"/>
                </a:lnTo>
                <a:lnTo>
                  <a:pt x="7696" y="16221"/>
                </a:lnTo>
                <a:lnTo>
                  <a:pt x="7282" y="16173"/>
                </a:lnTo>
                <a:lnTo>
                  <a:pt x="6868" y="16124"/>
                </a:lnTo>
                <a:lnTo>
                  <a:pt x="6479" y="16051"/>
                </a:lnTo>
                <a:lnTo>
                  <a:pt x="6089" y="15978"/>
                </a:lnTo>
                <a:lnTo>
                  <a:pt x="5699" y="15856"/>
                </a:lnTo>
                <a:lnTo>
                  <a:pt x="5334" y="15734"/>
                </a:lnTo>
                <a:lnTo>
                  <a:pt x="4944" y="15588"/>
                </a:lnTo>
                <a:lnTo>
                  <a:pt x="4603" y="15418"/>
                </a:lnTo>
                <a:lnTo>
                  <a:pt x="4238" y="15247"/>
                </a:lnTo>
                <a:lnTo>
                  <a:pt x="3897" y="15052"/>
                </a:lnTo>
                <a:lnTo>
                  <a:pt x="3581" y="14833"/>
                </a:lnTo>
                <a:lnTo>
                  <a:pt x="3264" y="14614"/>
                </a:lnTo>
                <a:lnTo>
                  <a:pt x="2947" y="14370"/>
                </a:lnTo>
                <a:lnTo>
                  <a:pt x="2655" y="14102"/>
                </a:lnTo>
                <a:lnTo>
                  <a:pt x="2387" y="13835"/>
                </a:lnTo>
                <a:lnTo>
                  <a:pt x="2119" y="13567"/>
                </a:lnTo>
                <a:lnTo>
                  <a:pt x="1851" y="13274"/>
                </a:lnTo>
                <a:lnTo>
                  <a:pt x="1608" y="12958"/>
                </a:lnTo>
                <a:lnTo>
                  <a:pt x="1389" y="12641"/>
                </a:lnTo>
                <a:lnTo>
                  <a:pt x="1169" y="12324"/>
                </a:lnTo>
                <a:lnTo>
                  <a:pt x="975" y="11984"/>
                </a:lnTo>
                <a:lnTo>
                  <a:pt x="804" y="11618"/>
                </a:lnTo>
                <a:lnTo>
                  <a:pt x="634" y="11277"/>
                </a:lnTo>
                <a:lnTo>
                  <a:pt x="487" y="10888"/>
                </a:lnTo>
                <a:lnTo>
                  <a:pt x="366" y="10522"/>
                </a:lnTo>
                <a:lnTo>
                  <a:pt x="244" y="10133"/>
                </a:lnTo>
                <a:lnTo>
                  <a:pt x="171" y="9743"/>
                </a:lnTo>
                <a:lnTo>
                  <a:pt x="98" y="9353"/>
                </a:lnTo>
                <a:lnTo>
                  <a:pt x="49" y="8939"/>
                </a:lnTo>
                <a:lnTo>
                  <a:pt x="0" y="8525"/>
                </a:lnTo>
                <a:lnTo>
                  <a:pt x="0" y="8111"/>
                </a:lnTo>
                <a:lnTo>
                  <a:pt x="0" y="8111"/>
                </a:lnTo>
                <a:close/>
                <a:moveTo>
                  <a:pt x="7234" y="11180"/>
                </a:moveTo>
                <a:lnTo>
                  <a:pt x="7234" y="11180"/>
                </a:lnTo>
                <a:lnTo>
                  <a:pt x="7282" y="11180"/>
                </a:lnTo>
                <a:lnTo>
                  <a:pt x="7282" y="11180"/>
                </a:lnTo>
                <a:lnTo>
                  <a:pt x="7453" y="11155"/>
                </a:lnTo>
                <a:lnTo>
                  <a:pt x="7623" y="11082"/>
                </a:lnTo>
                <a:lnTo>
                  <a:pt x="7794" y="10985"/>
                </a:lnTo>
                <a:lnTo>
                  <a:pt x="7916" y="10863"/>
                </a:lnTo>
                <a:lnTo>
                  <a:pt x="12007" y="6747"/>
                </a:lnTo>
                <a:lnTo>
                  <a:pt x="12007" y="6747"/>
                </a:lnTo>
                <a:lnTo>
                  <a:pt x="12105" y="6625"/>
                </a:lnTo>
                <a:lnTo>
                  <a:pt x="12153" y="6504"/>
                </a:lnTo>
                <a:lnTo>
                  <a:pt x="12202" y="6358"/>
                </a:lnTo>
                <a:lnTo>
                  <a:pt x="12202" y="6211"/>
                </a:lnTo>
                <a:lnTo>
                  <a:pt x="12202" y="6211"/>
                </a:lnTo>
                <a:lnTo>
                  <a:pt x="12178" y="6017"/>
                </a:lnTo>
                <a:lnTo>
                  <a:pt x="12129" y="5822"/>
                </a:lnTo>
                <a:lnTo>
                  <a:pt x="12032" y="5676"/>
                </a:lnTo>
                <a:lnTo>
                  <a:pt x="11886" y="5529"/>
                </a:lnTo>
                <a:lnTo>
                  <a:pt x="11886" y="5529"/>
                </a:lnTo>
                <a:lnTo>
                  <a:pt x="11764" y="5432"/>
                </a:lnTo>
                <a:lnTo>
                  <a:pt x="11618" y="5383"/>
                </a:lnTo>
                <a:lnTo>
                  <a:pt x="11472" y="5335"/>
                </a:lnTo>
                <a:lnTo>
                  <a:pt x="11325" y="5335"/>
                </a:lnTo>
                <a:lnTo>
                  <a:pt x="11325" y="5335"/>
                </a:lnTo>
                <a:lnTo>
                  <a:pt x="11131" y="5359"/>
                </a:lnTo>
                <a:lnTo>
                  <a:pt x="10960" y="5408"/>
                </a:lnTo>
                <a:lnTo>
                  <a:pt x="10790" y="5505"/>
                </a:lnTo>
                <a:lnTo>
                  <a:pt x="10643" y="5651"/>
                </a:lnTo>
                <a:lnTo>
                  <a:pt x="7161" y="8988"/>
                </a:lnTo>
                <a:lnTo>
                  <a:pt x="5797" y="7648"/>
                </a:lnTo>
                <a:lnTo>
                  <a:pt x="5797" y="7648"/>
                </a:lnTo>
                <a:lnTo>
                  <a:pt x="5675" y="7527"/>
                </a:lnTo>
                <a:lnTo>
                  <a:pt x="5505" y="7454"/>
                </a:lnTo>
                <a:lnTo>
                  <a:pt x="5358" y="7405"/>
                </a:lnTo>
                <a:lnTo>
                  <a:pt x="5188" y="7380"/>
                </a:lnTo>
                <a:lnTo>
                  <a:pt x="5188" y="7380"/>
                </a:lnTo>
                <a:lnTo>
                  <a:pt x="5017" y="7405"/>
                </a:lnTo>
                <a:lnTo>
                  <a:pt x="4847" y="7454"/>
                </a:lnTo>
                <a:lnTo>
                  <a:pt x="4701" y="7527"/>
                </a:lnTo>
                <a:lnTo>
                  <a:pt x="4555" y="7648"/>
                </a:lnTo>
                <a:lnTo>
                  <a:pt x="4555" y="7648"/>
                </a:lnTo>
                <a:lnTo>
                  <a:pt x="4457" y="7770"/>
                </a:lnTo>
                <a:lnTo>
                  <a:pt x="4360" y="7916"/>
                </a:lnTo>
                <a:lnTo>
                  <a:pt x="4311" y="8087"/>
                </a:lnTo>
                <a:lnTo>
                  <a:pt x="4311" y="8257"/>
                </a:lnTo>
                <a:lnTo>
                  <a:pt x="4311" y="8257"/>
                </a:lnTo>
                <a:lnTo>
                  <a:pt x="4311" y="8428"/>
                </a:lnTo>
                <a:lnTo>
                  <a:pt x="4360" y="8598"/>
                </a:lnTo>
                <a:lnTo>
                  <a:pt x="4457" y="8744"/>
                </a:lnTo>
                <a:lnTo>
                  <a:pt x="4555" y="8890"/>
                </a:lnTo>
                <a:lnTo>
                  <a:pt x="6601" y="10936"/>
                </a:lnTo>
                <a:lnTo>
                  <a:pt x="6601" y="10936"/>
                </a:lnTo>
                <a:lnTo>
                  <a:pt x="6747" y="11034"/>
                </a:lnTo>
                <a:lnTo>
                  <a:pt x="6893" y="11131"/>
                </a:lnTo>
                <a:lnTo>
                  <a:pt x="7063" y="11180"/>
                </a:lnTo>
                <a:lnTo>
                  <a:pt x="7234" y="11180"/>
                </a:lnTo>
                <a:lnTo>
                  <a:pt x="7234" y="11180"/>
                </a:lnTo>
                <a:close/>
              </a:path>
            </a:pathLst>
          </a:custGeom>
          <a:noFill/>
          <a:ln w="12175" cap="rnd" cmpd="sng">
            <a:solidFill>
              <a:srgbClr val="FF98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492400" cy="766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/>
            <a:r>
              <a:rPr lang="en" sz="24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soát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533400" y="1657350"/>
            <a:ext cx="7772400" cy="2590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marL="457200" lvl="0" indent="-228600" algn="just">
              <a:buNone/>
            </a:pP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f/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dữ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lvl="0" indent="-22860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Module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hỗ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PM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/6.3.1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sửa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iểm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22860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Hỗ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lọc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ữ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sửa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xóa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iểm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Bef>
                <a:spcPts val="0"/>
              </a:spcBef>
              <a:spcAft>
                <a:spcPts val="1000"/>
              </a:spcAft>
              <a:buFontTx/>
              <a:buChar char="-"/>
            </a:pPr>
            <a:endParaRPr lang="e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8" name="Shape 238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11</a:t>
            </a:fld>
            <a:endParaRPr lang="en"/>
          </a:p>
        </p:txBody>
      </p:sp>
      <p:sp>
        <p:nvSpPr>
          <p:cNvPr id="10" name="Shape 768"/>
          <p:cNvSpPr/>
          <p:nvPr/>
        </p:nvSpPr>
        <p:spPr>
          <a:xfrm>
            <a:off x="302415" y="514350"/>
            <a:ext cx="459585" cy="457200"/>
          </a:xfrm>
          <a:custGeom>
            <a:avLst/>
            <a:gdLst/>
            <a:ahLst/>
            <a:cxnLst/>
            <a:rect l="0" t="0" r="0" b="0"/>
            <a:pathLst>
              <a:path w="16221" h="16222" fill="none" extrusionOk="0">
                <a:moveTo>
                  <a:pt x="0" y="8111"/>
                </a:moveTo>
                <a:lnTo>
                  <a:pt x="0" y="8111"/>
                </a:lnTo>
                <a:lnTo>
                  <a:pt x="0" y="7697"/>
                </a:lnTo>
                <a:lnTo>
                  <a:pt x="49" y="7283"/>
                </a:lnTo>
                <a:lnTo>
                  <a:pt x="98" y="6869"/>
                </a:lnTo>
                <a:lnTo>
                  <a:pt x="171" y="6479"/>
                </a:lnTo>
                <a:lnTo>
                  <a:pt x="244" y="6090"/>
                </a:lnTo>
                <a:lnTo>
                  <a:pt x="366" y="5700"/>
                </a:lnTo>
                <a:lnTo>
                  <a:pt x="487" y="5335"/>
                </a:lnTo>
                <a:lnTo>
                  <a:pt x="634" y="4945"/>
                </a:lnTo>
                <a:lnTo>
                  <a:pt x="804" y="4604"/>
                </a:lnTo>
                <a:lnTo>
                  <a:pt x="975" y="4239"/>
                </a:lnTo>
                <a:lnTo>
                  <a:pt x="1169" y="3898"/>
                </a:lnTo>
                <a:lnTo>
                  <a:pt x="1389" y="3581"/>
                </a:lnTo>
                <a:lnTo>
                  <a:pt x="1608" y="3264"/>
                </a:lnTo>
                <a:lnTo>
                  <a:pt x="1851" y="2948"/>
                </a:lnTo>
                <a:lnTo>
                  <a:pt x="2119" y="2656"/>
                </a:lnTo>
                <a:lnTo>
                  <a:pt x="2387" y="2388"/>
                </a:lnTo>
                <a:lnTo>
                  <a:pt x="2655" y="2120"/>
                </a:lnTo>
                <a:lnTo>
                  <a:pt x="2947" y="1852"/>
                </a:lnTo>
                <a:lnTo>
                  <a:pt x="3264" y="1608"/>
                </a:lnTo>
                <a:lnTo>
                  <a:pt x="3581" y="1389"/>
                </a:lnTo>
                <a:lnTo>
                  <a:pt x="3897" y="1170"/>
                </a:lnTo>
                <a:lnTo>
                  <a:pt x="4238" y="975"/>
                </a:lnTo>
                <a:lnTo>
                  <a:pt x="4603" y="805"/>
                </a:lnTo>
                <a:lnTo>
                  <a:pt x="4944" y="634"/>
                </a:lnTo>
                <a:lnTo>
                  <a:pt x="5334" y="488"/>
                </a:lnTo>
                <a:lnTo>
                  <a:pt x="5699" y="366"/>
                </a:lnTo>
                <a:lnTo>
                  <a:pt x="6089" y="244"/>
                </a:lnTo>
                <a:lnTo>
                  <a:pt x="6479" y="171"/>
                </a:lnTo>
                <a:lnTo>
                  <a:pt x="6868" y="98"/>
                </a:lnTo>
                <a:lnTo>
                  <a:pt x="7282" y="50"/>
                </a:lnTo>
                <a:lnTo>
                  <a:pt x="7696" y="1"/>
                </a:lnTo>
                <a:lnTo>
                  <a:pt x="8111" y="1"/>
                </a:lnTo>
                <a:lnTo>
                  <a:pt x="8111" y="1"/>
                </a:lnTo>
                <a:lnTo>
                  <a:pt x="8525" y="1"/>
                </a:lnTo>
                <a:lnTo>
                  <a:pt x="8939" y="50"/>
                </a:lnTo>
                <a:lnTo>
                  <a:pt x="9353" y="98"/>
                </a:lnTo>
                <a:lnTo>
                  <a:pt x="9742" y="171"/>
                </a:lnTo>
                <a:lnTo>
                  <a:pt x="10132" y="244"/>
                </a:lnTo>
                <a:lnTo>
                  <a:pt x="10522" y="366"/>
                </a:lnTo>
                <a:lnTo>
                  <a:pt x="10911" y="488"/>
                </a:lnTo>
                <a:lnTo>
                  <a:pt x="11277" y="634"/>
                </a:lnTo>
                <a:lnTo>
                  <a:pt x="11618" y="805"/>
                </a:lnTo>
                <a:lnTo>
                  <a:pt x="11983" y="975"/>
                </a:lnTo>
                <a:lnTo>
                  <a:pt x="12324" y="1170"/>
                </a:lnTo>
                <a:lnTo>
                  <a:pt x="12641" y="1389"/>
                </a:lnTo>
                <a:lnTo>
                  <a:pt x="12957" y="1608"/>
                </a:lnTo>
                <a:lnTo>
                  <a:pt x="13274" y="1852"/>
                </a:lnTo>
                <a:lnTo>
                  <a:pt x="13566" y="2120"/>
                </a:lnTo>
                <a:lnTo>
                  <a:pt x="13834" y="2388"/>
                </a:lnTo>
                <a:lnTo>
                  <a:pt x="14126" y="2656"/>
                </a:lnTo>
                <a:lnTo>
                  <a:pt x="14370" y="2948"/>
                </a:lnTo>
                <a:lnTo>
                  <a:pt x="14613" y="3264"/>
                </a:lnTo>
                <a:lnTo>
                  <a:pt x="14832" y="3581"/>
                </a:lnTo>
                <a:lnTo>
                  <a:pt x="15052" y="3898"/>
                </a:lnTo>
                <a:lnTo>
                  <a:pt x="15247" y="4239"/>
                </a:lnTo>
                <a:lnTo>
                  <a:pt x="15417" y="4604"/>
                </a:lnTo>
                <a:lnTo>
                  <a:pt x="15587" y="4945"/>
                </a:lnTo>
                <a:lnTo>
                  <a:pt x="15734" y="5335"/>
                </a:lnTo>
                <a:lnTo>
                  <a:pt x="15855" y="5700"/>
                </a:lnTo>
                <a:lnTo>
                  <a:pt x="15977" y="6090"/>
                </a:lnTo>
                <a:lnTo>
                  <a:pt x="16050" y="6479"/>
                </a:lnTo>
                <a:lnTo>
                  <a:pt x="16123" y="6869"/>
                </a:lnTo>
                <a:lnTo>
                  <a:pt x="16172" y="7283"/>
                </a:lnTo>
                <a:lnTo>
                  <a:pt x="16221" y="7697"/>
                </a:lnTo>
                <a:lnTo>
                  <a:pt x="16221" y="8111"/>
                </a:lnTo>
                <a:lnTo>
                  <a:pt x="16221" y="8111"/>
                </a:lnTo>
                <a:lnTo>
                  <a:pt x="16221" y="8525"/>
                </a:lnTo>
                <a:lnTo>
                  <a:pt x="16172" y="8939"/>
                </a:lnTo>
                <a:lnTo>
                  <a:pt x="16123" y="9353"/>
                </a:lnTo>
                <a:lnTo>
                  <a:pt x="16050" y="9743"/>
                </a:lnTo>
                <a:lnTo>
                  <a:pt x="15977" y="10133"/>
                </a:lnTo>
                <a:lnTo>
                  <a:pt x="15855" y="10522"/>
                </a:lnTo>
                <a:lnTo>
                  <a:pt x="15734" y="10888"/>
                </a:lnTo>
                <a:lnTo>
                  <a:pt x="15587" y="11277"/>
                </a:lnTo>
                <a:lnTo>
                  <a:pt x="15417" y="11618"/>
                </a:lnTo>
                <a:lnTo>
                  <a:pt x="15247" y="11984"/>
                </a:lnTo>
                <a:lnTo>
                  <a:pt x="15052" y="12324"/>
                </a:lnTo>
                <a:lnTo>
                  <a:pt x="14832" y="12641"/>
                </a:lnTo>
                <a:lnTo>
                  <a:pt x="14613" y="12958"/>
                </a:lnTo>
                <a:lnTo>
                  <a:pt x="14370" y="13274"/>
                </a:lnTo>
                <a:lnTo>
                  <a:pt x="14126" y="13567"/>
                </a:lnTo>
                <a:lnTo>
                  <a:pt x="13834" y="13835"/>
                </a:lnTo>
                <a:lnTo>
                  <a:pt x="13566" y="14102"/>
                </a:lnTo>
                <a:lnTo>
                  <a:pt x="13274" y="14370"/>
                </a:lnTo>
                <a:lnTo>
                  <a:pt x="12957" y="14614"/>
                </a:lnTo>
                <a:lnTo>
                  <a:pt x="12641" y="14833"/>
                </a:lnTo>
                <a:lnTo>
                  <a:pt x="12324" y="15052"/>
                </a:lnTo>
                <a:lnTo>
                  <a:pt x="11983" y="15247"/>
                </a:lnTo>
                <a:lnTo>
                  <a:pt x="11618" y="15418"/>
                </a:lnTo>
                <a:lnTo>
                  <a:pt x="11277" y="15588"/>
                </a:lnTo>
                <a:lnTo>
                  <a:pt x="10911" y="15734"/>
                </a:lnTo>
                <a:lnTo>
                  <a:pt x="10522" y="15856"/>
                </a:lnTo>
                <a:lnTo>
                  <a:pt x="10132" y="15978"/>
                </a:lnTo>
                <a:lnTo>
                  <a:pt x="9742" y="16051"/>
                </a:lnTo>
                <a:lnTo>
                  <a:pt x="9353" y="16124"/>
                </a:lnTo>
                <a:lnTo>
                  <a:pt x="8939" y="16173"/>
                </a:lnTo>
                <a:lnTo>
                  <a:pt x="8525" y="16221"/>
                </a:lnTo>
                <a:lnTo>
                  <a:pt x="8111" y="16221"/>
                </a:lnTo>
                <a:lnTo>
                  <a:pt x="8111" y="16221"/>
                </a:lnTo>
                <a:lnTo>
                  <a:pt x="7696" y="16221"/>
                </a:lnTo>
                <a:lnTo>
                  <a:pt x="7282" y="16173"/>
                </a:lnTo>
                <a:lnTo>
                  <a:pt x="6868" y="16124"/>
                </a:lnTo>
                <a:lnTo>
                  <a:pt x="6479" y="16051"/>
                </a:lnTo>
                <a:lnTo>
                  <a:pt x="6089" y="15978"/>
                </a:lnTo>
                <a:lnTo>
                  <a:pt x="5699" y="15856"/>
                </a:lnTo>
                <a:lnTo>
                  <a:pt x="5334" y="15734"/>
                </a:lnTo>
                <a:lnTo>
                  <a:pt x="4944" y="15588"/>
                </a:lnTo>
                <a:lnTo>
                  <a:pt x="4603" y="15418"/>
                </a:lnTo>
                <a:lnTo>
                  <a:pt x="4238" y="15247"/>
                </a:lnTo>
                <a:lnTo>
                  <a:pt x="3897" y="15052"/>
                </a:lnTo>
                <a:lnTo>
                  <a:pt x="3581" y="14833"/>
                </a:lnTo>
                <a:lnTo>
                  <a:pt x="3264" y="14614"/>
                </a:lnTo>
                <a:lnTo>
                  <a:pt x="2947" y="14370"/>
                </a:lnTo>
                <a:lnTo>
                  <a:pt x="2655" y="14102"/>
                </a:lnTo>
                <a:lnTo>
                  <a:pt x="2387" y="13835"/>
                </a:lnTo>
                <a:lnTo>
                  <a:pt x="2119" y="13567"/>
                </a:lnTo>
                <a:lnTo>
                  <a:pt x="1851" y="13274"/>
                </a:lnTo>
                <a:lnTo>
                  <a:pt x="1608" y="12958"/>
                </a:lnTo>
                <a:lnTo>
                  <a:pt x="1389" y="12641"/>
                </a:lnTo>
                <a:lnTo>
                  <a:pt x="1169" y="12324"/>
                </a:lnTo>
                <a:lnTo>
                  <a:pt x="975" y="11984"/>
                </a:lnTo>
                <a:lnTo>
                  <a:pt x="804" y="11618"/>
                </a:lnTo>
                <a:lnTo>
                  <a:pt x="634" y="11277"/>
                </a:lnTo>
                <a:lnTo>
                  <a:pt x="487" y="10888"/>
                </a:lnTo>
                <a:lnTo>
                  <a:pt x="366" y="10522"/>
                </a:lnTo>
                <a:lnTo>
                  <a:pt x="244" y="10133"/>
                </a:lnTo>
                <a:lnTo>
                  <a:pt x="171" y="9743"/>
                </a:lnTo>
                <a:lnTo>
                  <a:pt x="98" y="9353"/>
                </a:lnTo>
                <a:lnTo>
                  <a:pt x="49" y="8939"/>
                </a:lnTo>
                <a:lnTo>
                  <a:pt x="0" y="8525"/>
                </a:lnTo>
                <a:lnTo>
                  <a:pt x="0" y="8111"/>
                </a:lnTo>
                <a:lnTo>
                  <a:pt x="0" y="8111"/>
                </a:lnTo>
                <a:close/>
                <a:moveTo>
                  <a:pt x="7234" y="11180"/>
                </a:moveTo>
                <a:lnTo>
                  <a:pt x="7234" y="11180"/>
                </a:lnTo>
                <a:lnTo>
                  <a:pt x="7282" y="11180"/>
                </a:lnTo>
                <a:lnTo>
                  <a:pt x="7282" y="11180"/>
                </a:lnTo>
                <a:lnTo>
                  <a:pt x="7453" y="11155"/>
                </a:lnTo>
                <a:lnTo>
                  <a:pt x="7623" y="11082"/>
                </a:lnTo>
                <a:lnTo>
                  <a:pt x="7794" y="10985"/>
                </a:lnTo>
                <a:lnTo>
                  <a:pt x="7916" y="10863"/>
                </a:lnTo>
                <a:lnTo>
                  <a:pt x="12007" y="6747"/>
                </a:lnTo>
                <a:lnTo>
                  <a:pt x="12007" y="6747"/>
                </a:lnTo>
                <a:lnTo>
                  <a:pt x="12105" y="6625"/>
                </a:lnTo>
                <a:lnTo>
                  <a:pt x="12153" y="6504"/>
                </a:lnTo>
                <a:lnTo>
                  <a:pt x="12202" y="6358"/>
                </a:lnTo>
                <a:lnTo>
                  <a:pt x="12202" y="6211"/>
                </a:lnTo>
                <a:lnTo>
                  <a:pt x="12202" y="6211"/>
                </a:lnTo>
                <a:lnTo>
                  <a:pt x="12178" y="6017"/>
                </a:lnTo>
                <a:lnTo>
                  <a:pt x="12129" y="5822"/>
                </a:lnTo>
                <a:lnTo>
                  <a:pt x="12032" y="5676"/>
                </a:lnTo>
                <a:lnTo>
                  <a:pt x="11886" y="5529"/>
                </a:lnTo>
                <a:lnTo>
                  <a:pt x="11886" y="5529"/>
                </a:lnTo>
                <a:lnTo>
                  <a:pt x="11764" y="5432"/>
                </a:lnTo>
                <a:lnTo>
                  <a:pt x="11618" y="5383"/>
                </a:lnTo>
                <a:lnTo>
                  <a:pt x="11472" y="5335"/>
                </a:lnTo>
                <a:lnTo>
                  <a:pt x="11325" y="5335"/>
                </a:lnTo>
                <a:lnTo>
                  <a:pt x="11325" y="5335"/>
                </a:lnTo>
                <a:lnTo>
                  <a:pt x="11131" y="5359"/>
                </a:lnTo>
                <a:lnTo>
                  <a:pt x="10960" y="5408"/>
                </a:lnTo>
                <a:lnTo>
                  <a:pt x="10790" y="5505"/>
                </a:lnTo>
                <a:lnTo>
                  <a:pt x="10643" y="5651"/>
                </a:lnTo>
                <a:lnTo>
                  <a:pt x="7161" y="8988"/>
                </a:lnTo>
                <a:lnTo>
                  <a:pt x="5797" y="7648"/>
                </a:lnTo>
                <a:lnTo>
                  <a:pt x="5797" y="7648"/>
                </a:lnTo>
                <a:lnTo>
                  <a:pt x="5675" y="7527"/>
                </a:lnTo>
                <a:lnTo>
                  <a:pt x="5505" y="7454"/>
                </a:lnTo>
                <a:lnTo>
                  <a:pt x="5358" y="7405"/>
                </a:lnTo>
                <a:lnTo>
                  <a:pt x="5188" y="7380"/>
                </a:lnTo>
                <a:lnTo>
                  <a:pt x="5188" y="7380"/>
                </a:lnTo>
                <a:lnTo>
                  <a:pt x="5017" y="7405"/>
                </a:lnTo>
                <a:lnTo>
                  <a:pt x="4847" y="7454"/>
                </a:lnTo>
                <a:lnTo>
                  <a:pt x="4701" y="7527"/>
                </a:lnTo>
                <a:lnTo>
                  <a:pt x="4555" y="7648"/>
                </a:lnTo>
                <a:lnTo>
                  <a:pt x="4555" y="7648"/>
                </a:lnTo>
                <a:lnTo>
                  <a:pt x="4457" y="7770"/>
                </a:lnTo>
                <a:lnTo>
                  <a:pt x="4360" y="7916"/>
                </a:lnTo>
                <a:lnTo>
                  <a:pt x="4311" y="8087"/>
                </a:lnTo>
                <a:lnTo>
                  <a:pt x="4311" y="8257"/>
                </a:lnTo>
                <a:lnTo>
                  <a:pt x="4311" y="8257"/>
                </a:lnTo>
                <a:lnTo>
                  <a:pt x="4311" y="8428"/>
                </a:lnTo>
                <a:lnTo>
                  <a:pt x="4360" y="8598"/>
                </a:lnTo>
                <a:lnTo>
                  <a:pt x="4457" y="8744"/>
                </a:lnTo>
                <a:lnTo>
                  <a:pt x="4555" y="8890"/>
                </a:lnTo>
                <a:lnTo>
                  <a:pt x="6601" y="10936"/>
                </a:lnTo>
                <a:lnTo>
                  <a:pt x="6601" y="10936"/>
                </a:lnTo>
                <a:lnTo>
                  <a:pt x="6747" y="11034"/>
                </a:lnTo>
                <a:lnTo>
                  <a:pt x="6893" y="11131"/>
                </a:lnTo>
                <a:lnTo>
                  <a:pt x="7063" y="11180"/>
                </a:lnTo>
                <a:lnTo>
                  <a:pt x="7234" y="11180"/>
                </a:lnTo>
                <a:lnTo>
                  <a:pt x="7234" y="11180"/>
                </a:lnTo>
                <a:close/>
              </a:path>
            </a:pathLst>
          </a:custGeom>
          <a:noFill/>
          <a:ln w="12175" cap="rnd" cmpd="sng">
            <a:solidFill>
              <a:srgbClr val="FF98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492400" cy="766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/>
            <a:r>
              <a:rPr lang="en" sz="24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Khóa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/M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ở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dữ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liệu</a:t>
            </a:r>
            <a:endParaRPr lang="e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609600" y="1657350"/>
            <a:ext cx="7772400" cy="2286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just">
              <a:buNone/>
            </a:pPr>
            <a:r>
              <a:rPr lang="en" sz="2000" dirty="0" smtClean="0">
                <a:latin typeface="Times New Roman" pitchFamily="18" charset="0"/>
                <a:cs typeface="Times New Roman" pitchFamily="18" charset="0"/>
              </a:rPr>
              <a:t>- Module th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ực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PM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/4.3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Khóa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liệu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thúc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dữ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BGH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khóa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đảm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dữ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000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khóa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dữ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trích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dữ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sửa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xóa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dữ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iều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chỉnh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BGH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8" name="Shape 238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12</a:t>
            </a:fld>
            <a:endParaRPr lang="en"/>
          </a:p>
        </p:txBody>
      </p:sp>
      <p:sp>
        <p:nvSpPr>
          <p:cNvPr id="6" name="Shape 770"/>
          <p:cNvSpPr/>
          <p:nvPr/>
        </p:nvSpPr>
        <p:spPr>
          <a:xfrm>
            <a:off x="304800" y="514350"/>
            <a:ext cx="462350" cy="457200"/>
          </a:xfrm>
          <a:custGeom>
            <a:avLst/>
            <a:gdLst/>
            <a:ahLst/>
            <a:cxnLst/>
            <a:rect l="0" t="0" r="0" b="0"/>
            <a:pathLst>
              <a:path w="16367" h="16368" fill="none" extrusionOk="0">
                <a:moveTo>
                  <a:pt x="16074" y="4385"/>
                </a:moveTo>
                <a:lnTo>
                  <a:pt x="11983" y="293"/>
                </a:lnTo>
                <a:lnTo>
                  <a:pt x="11983" y="293"/>
                </a:lnTo>
                <a:lnTo>
                  <a:pt x="11812" y="171"/>
                </a:lnTo>
                <a:lnTo>
                  <a:pt x="11642" y="74"/>
                </a:lnTo>
                <a:lnTo>
                  <a:pt x="11447" y="25"/>
                </a:lnTo>
                <a:lnTo>
                  <a:pt x="11252" y="1"/>
                </a:lnTo>
                <a:lnTo>
                  <a:pt x="5115" y="1"/>
                </a:lnTo>
                <a:lnTo>
                  <a:pt x="5115" y="1"/>
                </a:lnTo>
                <a:lnTo>
                  <a:pt x="4920" y="25"/>
                </a:lnTo>
                <a:lnTo>
                  <a:pt x="4725" y="74"/>
                </a:lnTo>
                <a:lnTo>
                  <a:pt x="4554" y="171"/>
                </a:lnTo>
                <a:lnTo>
                  <a:pt x="4384" y="293"/>
                </a:lnTo>
                <a:lnTo>
                  <a:pt x="292" y="4385"/>
                </a:lnTo>
                <a:lnTo>
                  <a:pt x="292" y="4385"/>
                </a:lnTo>
                <a:lnTo>
                  <a:pt x="171" y="4555"/>
                </a:lnTo>
                <a:lnTo>
                  <a:pt x="73" y="4726"/>
                </a:lnTo>
                <a:lnTo>
                  <a:pt x="24" y="4921"/>
                </a:lnTo>
                <a:lnTo>
                  <a:pt x="0" y="5115"/>
                </a:lnTo>
                <a:lnTo>
                  <a:pt x="0" y="11253"/>
                </a:lnTo>
                <a:lnTo>
                  <a:pt x="0" y="11253"/>
                </a:lnTo>
                <a:lnTo>
                  <a:pt x="24" y="11448"/>
                </a:lnTo>
                <a:lnTo>
                  <a:pt x="73" y="11642"/>
                </a:lnTo>
                <a:lnTo>
                  <a:pt x="171" y="11813"/>
                </a:lnTo>
                <a:lnTo>
                  <a:pt x="292" y="11983"/>
                </a:lnTo>
                <a:lnTo>
                  <a:pt x="4384" y="16075"/>
                </a:lnTo>
                <a:lnTo>
                  <a:pt x="4384" y="16075"/>
                </a:lnTo>
                <a:lnTo>
                  <a:pt x="4554" y="16197"/>
                </a:lnTo>
                <a:lnTo>
                  <a:pt x="4725" y="16294"/>
                </a:lnTo>
                <a:lnTo>
                  <a:pt x="4920" y="16343"/>
                </a:lnTo>
                <a:lnTo>
                  <a:pt x="5115" y="16367"/>
                </a:lnTo>
                <a:lnTo>
                  <a:pt x="11252" y="16367"/>
                </a:lnTo>
                <a:lnTo>
                  <a:pt x="11252" y="16367"/>
                </a:lnTo>
                <a:lnTo>
                  <a:pt x="11447" y="16343"/>
                </a:lnTo>
                <a:lnTo>
                  <a:pt x="11642" y="16294"/>
                </a:lnTo>
                <a:lnTo>
                  <a:pt x="11812" y="16197"/>
                </a:lnTo>
                <a:lnTo>
                  <a:pt x="11983" y="16075"/>
                </a:lnTo>
                <a:lnTo>
                  <a:pt x="16074" y="11983"/>
                </a:lnTo>
                <a:lnTo>
                  <a:pt x="16074" y="11983"/>
                </a:lnTo>
                <a:lnTo>
                  <a:pt x="16196" y="11813"/>
                </a:lnTo>
                <a:lnTo>
                  <a:pt x="16294" y="11642"/>
                </a:lnTo>
                <a:lnTo>
                  <a:pt x="16342" y="11448"/>
                </a:lnTo>
                <a:lnTo>
                  <a:pt x="16367" y="11253"/>
                </a:lnTo>
                <a:lnTo>
                  <a:pt x="16367" y="5115"/>
                </a:lnTo>
                <a:lnTo>
                  <a:pt x="16367" y="5115"/>
                </a:lnTo>
                <a:lnTo>
                  <a:pt x="16342" y="4921"/>
                </a:lnTo>
                <a:lnTo>
                  <a:pt x="16294" y="4726"/>
                </a:lnTo>
                <a:lnTo>
                  <a:pt x="16196" y="4555"/>
                </a:lnTo>
                <a:lnTo>
                  <a:pt x="16074" y="4385"/>
                </a:lnTo>
                <a:lnTo>
                  <a:pt x="16074" y="4385"/>
                </a:lnTo>
                <a:close/>
                <a:moveTo>
                  <a:pt x="9864" y="8452"/>
                </a:moveTo>
                <a:lnTo>
                  <a:pt x="11203" y="9792"/>
                </a:lnTo>
                <a:lnTo>
                  <a:pt x="11203" y="9792"/>
                </a:lnTo>
                <a:lnTo>
                  <a:pt x="11252" y="9840"/>
                </a:lnTo>
                <a:lnTo>
                  <a:pt x="11276" y="9913"/>
                </a:lnTo>
                <a:lnTo>
                  <a:pt x="11301" y="10059"/>
                </a:lnTo>
                <a:lnTo>
                  <a:pt x="11276" y="10206"/>
                </a:lnTo>
                <a:lnTo>
                  <a:pt x="11252" y="10279"/>
                </a:lnTo>
                <a:lnTo>
                  <a:pt x="11203" y="10327"/>
                </a:lnTo>
                <a:lnTo>
                  <a:pt x="10327" y="11204"/>
                </a:lnTo>
                <a:lnTo>
                  <a:pt x="10327" y="11204"/>
                </a:lnTo>
                <a:lnTo>
                  <a:pt x="10278" y="11253"/>
                </a:lnTo>
                <a:lnTo>
                  <a:pt x="10205" y="11277"/>
                </a:lnTo>
                <a:lnTo>
                  <a:pt x="10059" y="11302"/>
                </a:lnTo>
                <a:lnTo>
                  <a:pt x="9913" y="11277"/>
                </a:lnTo>
                <a:lnTo>
                  <a:pt x="9840" y="11253"/>
                </a:lnTo>
                <a:lnTo>
                  <a:pt x="9791" y="11204"/>
                </a:lnTo>
                <a:lnTo>
                  <a:pt x="8451" y="9865"/>
                </a:lnTo>
                <a:lnTo>
                  <a:pt x="8451" y="9865"/>
                </a:lnTo>
                <a:lnTo>
                  <a:pt x="8403" y="9816"/>
                </a:lnTo>
                <a:lnTo>
                  <a:pt x="8330" y="9792"/>
                </a:lnTo>
                <a:lnTo>
                  <a:pt x="8183" y="9767"/>
                </a:lnTo>
                <a:lnTo>
                  <a:pt x="8037" y="9792"/>
                </a:lnTo>
                <a:lnTo>
                  <a:pt x="7964" y="9816"/>
                </a:lnTo>
                <a:lnTo>
                  <a:pt x="7915" y="9865"/>
                </a:lnTo>
                <a:lnTo>
                  <a:pt x="6576" y="11204"/>
                </a:lnTo>
                <a:lnTo>
                  <a:pt x="6576" y="11204"/>
                </a:lnTo>
                <a:lnTo>
                  <a:pt x="6527" y="11253"/>
                </a:lnTo>
                <a:lnTo>
                  <a:pt x="6454" y="11277"/>
                </a:lnTo>
                <a:lnTo>
                  <a:pt x="6308" y="11302"/>
                </a:lnTo>
                <a:lnTo>
                  <a:pt x="6162" y="11277"/>
                </a:lnTo>
                <a:lnTo>
                  <a:pt x="6089" y="11253"/>
                </a:lnTo>
                <a:lnTo>
                  <a:pt x="6040" y="11204"/>
                </a:lnTo>
                <a:lnTo>
                  <a:pt x="5163" y="10327"/>
                </a:lnTo>
                <a:lnTo>
                  <a:pt x="5163" y="10327"/>
                </a:lnTo>
                <a:lnTo>
                  <a:pt x="5115" y="10279"/>
                </a:lnTo>
                <a:lnTo>
                  <a:pt x="5090" y="10206"/>
                </a:lnTo>
                <a:lnTo>
                  <a:pt x="5066" y="10059"/>
                </a:lnTo>
                <a:lnTo>
                  <a:pt x="5090" y="9913"/>
                </a:lnTo>
                <a:lnTo>
                  <a:pt x="5115" y="9840"/>
                </a:lnTo>
                <a:lnTo>
                  <a:pt x="5163" y="9792"/>
                </a:lnTo>
                <a:lnTo>
                  <a:pt x="6503" y="8452"/>
                </a:lnTo>
                <a:lnTo>
                  <a:pt x="6503" y="8452"/>
                </a:lnTo>
                <a:lnTo>
                  <a:pt x="6552" y="8403"/>
                </a:lnTo>
                <a:lnTo>
                  <a:pt x="6576" y="8330"/>
                </a:lnTo>
                <a:lnTo>
                  <a:pt x="6600" y="8184"/>
                </a:lnTo>
                <a:lnTo>
                  <a:pt x="6576" y="8038"/>
                </a:lnTo>
                <a:lnTo>
                  <a:pt x="6552" y="7965"/>
                </a:lnTo>
                <a:lnTo>
                  <a:pt x="6503" y="7916"/>
                </a:lnTo>
                <a:lnTo>
                  <a:pt x="5163" y="6577"/>
                </a:lnTo>
                <a:lnTo>
                  <a:pt x="5163" y="6577"/>
                </a:lnTo>
                <a:lnTo>
                  <a:pt x="5115" y="6528"/>
                </a:lnTo>
                <a:lnTo>
                  <a:pt x="5090" y="6455"/>
                </a:lnTo>
                <a:lnTo>
                  <a:pt x="5066" y="6309"/>
                </a:lnTo>
                <a:lnTo>
                  <a:pt x="5090" y="6163"/>
                </a:lnTo>
                <a:lnTo>
                  <a:pt x="5115" y="6090"/>
                </a:lnTo>
                <a:lnTo>
                  <a:pt x="5163" y="6041"/>
                </a:lnTo>
                <a:lnTo>
                  <a:pt x="6040" y="5164"/>
                </a:lnTo>
                <a:lnTo>
                  <a:pt x="6040" y="5164"/>
                </a:lnTo>
                <a:lnTo>
                  <a:pt x="6089" y="5115"/>
                </a:lnTo>
                <a:lnTo>
                  <a:pt x="6162" y="5091"/>
                </a:lnTo>
                <a:lnTo>
                  <a:pt x="6308" y="5067"/>
                </a:lnTo>
                <a:lnTo>
                  <a:pt x="6454" y="5091"/>
                </a:lnTo>
                <a:lnTo>
                  <a:pt x="6527" y="5115"/>
                </a:lnTo>
                <a:lnTo>
                  <a:pt x="6576" y="5164"/>
                </a:lnTo>
                <a:lnTo>
                  <a:pt x="7915" y="6504"/>
                </a:lnTo>
                <a:lnTo>
                  <a:pt x="7915" y="6504"/>
                </a:lnTo>
                <a:lnTo>
                  <a:pt x="7964" y="6552"/>
                </a:lnTo>
                <a:lnTo>
                  <a:pt x="8037" y="6577"/>
                </a:lnTo>
                <a:lnTo>
                  <a:pt x="8183" y="6601"/>
                </a:lnTo>
                <a:lnTo>
                  <a:pt x="8330" y="6577"/>
                </a:lnTo>
                <a:lnTo>
                  <a:pt x="8403" y="6552"/>
                </a:lnTo>
                <a:lnTo>
                  <a:pt x="8451" y="6504"/>
                </a:lnTo>
                <a:lnTo>
                  <a:pt x="9791" y="5164"/>
                </a:lnTo>
                <a:lnTo>
                  <a:pt x="9791" y="5164"/>
                </a:lnTo>
                <a:lnTo>
                  <a:pt x="9840" y="5115"/>
                </a:lnTo>
                <a:lnTo>
                  <a:pt x="9913" y="5091"/>
                </a:lnTo>
                <a:lnTo>
                  <a:pt x="10059" y="5067"/>
                </a:lnTo>
                <a:lnTo>
                  <a:pt x="10205" y="5091"/>
                </a:lnTo>
                <a:lnTo>
                  <a:pt x="10278" y="5115"/>
                </a:lnTo>
                <a:lnTo>
                  <a:pt x="10327" y="5164"/>
                </a:lnTo>
                <a:lnTo>
                  <a:pt x="11203" y="6041"/>
                </a:lnTo>
                <a:lnTo>
                  <a:pt x="11203" y="6041"/>
                </a:lnTo>
                <a:lnTo>
                  <a:pt x="11252" y="6090"/>
                </a:lnTo>
                <a:lnTo>
                  <a:pt x="11276" y="6163"/>
                </a:lnTo>
                <a:lnTo>
                  <a:pt x="11301" y="6309"/>
                </a:lnTo>
                <a:lnTo>
                  <a:pt x="11276" y="6455"/>
                </a:lnTo>
                <a:lnTo>
                  <a:pt x="11252" y="6528"/>
                </a:lnTo>
                <a:lnTo>
                  <a:pt x="11203" y="6577"/>
                </a:lnTo>
                <a:lnTo>
                  <a:pt x="9864" y="7916"/>
                </a:lnTo>
                <a:lnTo>
                  <a:pt x="9864" y="7916"/>
                </a:lnTo>
                <a:lnTo>
                  <a:pt x="9815" y="7965"/>
                </a:lnTo>
                <a:lnTo>
                  <a:pt x="9791" y="8038"/>
                </a:lnTo>
                <a:lnTo>
                  <a:pt x="9766" y="8184"/>
                </a:lnTo>
                <a:lnTo>
                  <a:pt x="9791" y="8330"/>
                </a:lnTo>
                <a:lnTo>
                  <a:pt x="9815" y="8403"/>
                </a:lnTo>
                <a:lnTo>
                  <a:pt x="9864" y="8452"/>
                </a:lnTo>
                <a:lnTo>
                  <a:pt x="9864" y="8452"/>
                </a:lnTo>
                <a:close/>
              </a:path>
            </a:pathLst>
          </a:custGeom>
          <a:noFill/>
          <a:ln w="12175" cap="rnd" cmpd="sng">
            <a:solidFill>
              <a:srgbClr val="FF98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492400" cy="766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/>
            <a:r>
              <a:rPr lang="en" sz="2400" dirty="0" smtClean="0">
                <a:latin typeface="Times New Roman" pitchFamily="18" charset="0"/>
                <a:cs typeface="Times New Roman" pitchFamily="18" charset="0"/>
              </a:rPr>
              <a:t>3. G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ửi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kê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GD</a:t>
            </a:r>
            <a:endParaRPr lang="e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609600" y="1581150"/>
            <a:ext cx="7772400" cy="2743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just">
              <a:buNone/>
            </a:pPr>
            <a:r>
              <a:rPr lang="en" sz="1800" dirty="0" smtClean="0">
                <a:latin typeface="Times New Roman" pitchFamily="18" charset="0"/>
                <a:cs typeface="Times New Roman" pitchFamily="18" charset="0"/>
              </a:rPr>
              <a:t>- Module th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ực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: t</a:t>
            </a:r>
            <a:r>
              <a:rPr lang="vi-VN" sz="1800" dirty="0" smtClean="0">
                <a:latin typeface="Times New Roman" pitchFamily="18" charset="0"/>
                <a:cs typeface="Times New Roman" pitchFamily="18" charset="0"/>
              </a:rPr>
              <a:t>ươ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1800" dirty="0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iểm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vi-VN" sz="1800" dirty="0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vi-VN" sz="1800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m,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vi-VN" sz="1800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m,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vi-VN" sz="1800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m)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ngoại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…)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module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gửi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GD.</a:t>
            </a:r>
          </a:p>
          <a:p>
            <a:pPr lvl="0" algn="just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BGH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1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gửi</a:t>
            </a:r>
            <a:r>
              <a:rPr lang="en-US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GD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thao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gửi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# L</a:t>
            </a:r>
            <a:r>
              <a:rPr lang="vi-VN" sz="1800" dirty="0" smtClean="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u ý: </a:t>
            </a:r>
          </a:p>
          <a:p>
            <a:pPr lvl="0" algn="just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1800" dirty="0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iểm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vi-VN" sz="1800" dirty="0" smtClean="0">
                <a:latin typeface="Times New Roman" pitchFamily="18" charset="0"/>
                <a:cs typeface="Times New Roman" pitchFamily="18" charset="0"/>
              </a:rPr>
              <a:t>ường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gửi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khóa</a:t>
            </a:r>
            <a:r>
              <a:rPr lang="en-US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vi-VN" sz="1800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vi-VN" sz="1800" dirty="0" smtClean="0">
                <a:latin typeface="Times New Roman" pitchFamily="18" charset="0"/>
                <a:cs typeface="Times New Roman" pitchFamily="18" charset="0"/>
              </a:rPr>
              <a:t>ường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1800" dirty="0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iểm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vi-VN" sz="1800" dirty="0" smtClean="0">
                <a:latin typeface="Times New Roman" pitchFamily="18" charset="0"/>
                <a:cs typeface="Times New Roman" pitchFamily="18" charset="0"/>
              </a:rPr>
              <a:t>ường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1800" dirty="0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iều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chỉnh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cập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BGH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GD</a:t>
            </a:r>
            <a:r>
              <a:rPr lang="en-US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1800" dirty="0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1800" dirty="0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vi-VN" sz="1800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gửi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8" name="Shape 238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13</a:t>
            </a:fld>
            <a:endParaRPr lang="en"/>
          </a:p>
        </p:txBody>
      </p:sp>
      <p:grpSp>
        <p:nvGrpSpPr>
          <p:cNvPr id="6" name="Shape 735"/>
          <p:cNvGrpSpPr/>
          <p:nvPr/>
        </p:nvGrpSpPr>
        <p:grpSpPr>
          <a:xfrm>
            <a:off x="381000" y="653651"/>
            <a:ext cx="333034" cy="241699"/>
            <a:chOff x="3932350" y="3714775"/>
            <a:chExt cx="439650" cy="319075"/>
          </a:xfrm>
        </p:grpSpPr>
        <p:sp>
          <p:nvSpPr>
            <p:cNvPr id="7" name="Shape 736"/>
            <p:cNvSpPr/>
            <p:nvPr/>
          </p:nvSpPr>
          <p:spPr>
            <a:xfrm>
              <a:off x="3932350" y="3714775"/>
              <a:ext cx="439650" cy="319075"/>
            </a:xfrm>
            <a:custGeom>
              <a:avLst/>
              <a:gdLst/>
              <a:ahLst/>
              <a:cxnLst/>
              <a:rect l="0" t="0" r="0" b="0"/>
              <a:pathLst>
                <a:path w="17586" h="12763" fill="none" extrusionOk="0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3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" name="Shape 737"/>
            <p:cNvSpPr/>
            <p:nvPr/>
          </p:nvSpPr>
          <p:spPr>
            <a:xfrm>
              <a:off x="3970100" y="3862750"/>
              <a:ext cx="77350" cy="132750"/>
            </a:xfrm>
            <a:custGeom>
              <a:avLst/>
              <a:gdLst/>
              <a:ahLst/>
              <a:cxnLst/>
              <a:rect l="0" t="0" r="0" b="0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" name="Shape 738"/>
            <p:cNvSpPr/>
            <p:nvPr/>
          </p:nvSpPr>
          <p:spPr>
            <a:xfrm>
              <a:off x="4278800" y="3862750"/>
              <a:ext cx="77350" cy="132750"/>
            </a:xfrm>
            <a:custGeom>
              <a:avLst/>
              <a:gdLst/>
              <a:ahLst/>
              <a:cxnLst/>
              <a:rect l="0" t="0" r="0" b="0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0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" name="Shape 739"/>
            <p:cNvSpPr/>
            <p:nvPr/>
          </p:nvSpPr>
          <p:spPr>
            <a:xfrm>
              <a:off x="4073000" y="3716600"/>
              <a:ext cx="77350" cy="278900"/>
            </a:xfrm>
            <a:custGeom>
              <a:avLst/>
              <a:gdLst/>
              <a:ahLst/>
              <a:cxnLst/>
              <a:rect l="0" t="0" r="0" b="0"/>
              <a:pathLst>
                <a:path w="3094" h="11156" fill="none" extrusionOk="0">
                  <a:moveTo>
                    <a:pt x="3094" y="11155"/>
                  </a:moveTo>
                  <a:lnTo>
                    <a:pt x="3094" y="488"/>
                  </a:lnTo>
                  <a:lnTo>
                    <a:pt x="3094" y="488"/>
                  </a:lnTo>
                  <a:lnTo>
                    <a:pt x="3094" y="391"/>
                  </a:lnTo>
                  <a:lnTo>
                    <a:pt x="3070" y="293"/>
                  </a:lnTo>
                  <a:lnTo>
                    <a:pt x="3021" y="220"/>
                  </a:lnTo>
                  <a:lnTo>
                    <a:pt x="2948" y="147"/>
                  </a:lnTo>
                  <a:lnTo>
                    <a:pt x="2899" y="98"/>
                  </a:lnTo>
                  <a:lnTo>
                    <a:pt x="2802" y="50"/>
                  </a:lnTo>
                  <a:lnTo>
                    <a:pt x="2704" y="25"/>
                  </a:lnTo>
                  <a:lnTo>
                    <a:pt x="2607" y="1"/>
                  </a:lnTo>
                  <a:lnTo>
                    <a:pt x="488" y="1"/>
                  </a:lnTo>
                  <a:lnTo>
                    <a:pt x="488" y="1"/>
                  </a:lnTo>
                  <a:lnTo>
                    <a:pt x="391" y="25"/>
                  </a:lnTo>
                  <a:lnTo>
                    <a:pt x="293" y="50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11155"/>
                  </a:lnTo>
                  <a:lnTo>
                    <a:pt x="3094" y="11155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" name="Shape 740"/>
            <p:cNvSpPr/>
            <p:nvPr/>
          </p:nvSpPr>
          <p:spPr>
            <a:xfrm>
              <a:off x="4175900" y="3787250"/>
              <a:ext cx="77350" cy="208250"/>
            </a:xfrm>
            <a:custGeom>
              <a:avLst/>
              <a:gdLst/>
              <a:ahLst/>
              <a:cxnLst/>
              <a:rect l="0" t="0" r="0" b="0"/>
              <a:pathLst>
                <a:path w="3094" h="8330" fill="none" extrusionOk="0">
                  <a:moveTo>
                    <a:pt x="3094" y="832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8329"/>
                  </a:lnTo>
                  <a:lnTo>
                    <a:pt x="3094" y="8329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Shape 50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14</a:t>
            </a:fld>
            <a:endParaRPr lang="en"/>
          </a:p>
        </p:txBody>
      </p:sp>
      <p:sp>
        <p:nvSpPr>
          <p:cNvPr id="503" name="Shape 503"/>
          <p:cNvSpPr txBox="1">
            <a:spLocks noGrp="1"/>
          </p:cNvSpPr>
          <p:nvPr>
            <p:ph type="ctrTitle" idx="4294967295"/>
          </p:nvPr>
        </p:nvSpPr>
        <p:spPr>
          <a:xfrm>
            <a:off x="1143000" y="-19050"/>
            <a:ext cx="6593700" cy="1159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/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TRỢ</a:t>
            </a:r>
            <a:endParaRPr lang="en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Shape 447"/>
          <p:cNvSpPr txBox="1">
            <a:spLocks/>
          </p:cNvSpPr>
          <p:nvPr/>
        </p:nvSpPr>
        <p:spPr>
          <a:xfrm>
            <a:off x="609600" y="1047750"/>
            <a:ext cx="2247900" cy="1515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defRPr/>
            </a:pPr>
            <a:r>
              <a:rPr kumimoji="0" lang="en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Arial"/>
              </a:rPr>
              <a:t>PH</a:t>
            </a:r>
            <a:r>
              <a:rPr lang="en-US" sz="1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ẠM</a:t>
            </a:r>
            <a:r>
              <a:rPr lang="en-US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MINH</a:t>
            </a:r>
          </a:p>
          <a:p>
            <a:pPr lvl="0"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Arial"/>
              </a:rPr>
              <a:t>(0987 819 338)</a:t>
            </a:r>
            <a:endParaRPr kumimoji="0" lang="en" sz="18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Arial"/>
            </a:endParaRPr>
          </a:p>
          <a:p>
            <a:pPr lvl="0">
              <a:defRPr/>
            </a:pPr>
            <a:r>
              <a:rPr kumimoji="0" lang="e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Arial"/>
              </a:rPr>
              <a:t>- PGD&amp;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ĐT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Quận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2</a:t>
            </a:r>
          </a:p>
          <a:p>
            <a:pPr lvl="0"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PGD&amp;ĐT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Quận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9</a:t>
            </a:r>
          </a:p>
          <a:p>
            <a:pPr lvl="0">
              <a:buFontTx/>
              <a:buChar char="-"/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PGD&amp;ĐT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Đức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PGD&amp;ĐT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Củ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Chi</a:t>
            </a:r>
            <a:endParaRPr kumimoji="0" lang="en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Arial"/>
            </a:endParaRPr>
          </a:p>
        </p:txBody>
      </p:sp>
      <p:sp>
        <p:nvSpPr>
          <p:cNvPr id="14" name="Shape 448"/>
          <p:cNvSpPr txBox="1">
            <a:spLocks/>
          </p:cNvSpPr>
          <p:nvPr/>
        </p:nvSpPr>
        <p:spPr>
          <a:xfrm>
            <a:off x="3276601" y="1047750"/>
            <a:ext cx="2553686" cy="1515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defRPr/>
            </a:pPr>
            <a:r>
              <a:rPr kumimoji="0" lang="en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Arial"/>
              </a:rPr>
              <a:t>T</a:t>
            </a:r>
            <a:r>
              <a:rPr lang="en-US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 </a:t>
            </a:r>
            <a:r>
              <a:rPr lang="en-US" sz="1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</a:t>
            </a:r>
            <a:r>
              <a:rPr lang="en-US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QUYỀN</a:t>
            </a:r>
            <a:endParaRPr lang="en-US" sz="1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Arial"/>
              </a:rPr>
              <a:t>(0932 253 653)</a:t>
            </a:r>
            <a:endParaRPr kumimoji="0" lang="en" sz="18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Arial"/>
            </a:endParaRPr>
          </a:p>
          <a:p>
            <a:pPr lvl="0">
              <a:buFontTx/>
              <a:buChar char="-"/>
              <a:defRPr/>
            </a:pPr>
            <a:r>
              <a:rPr kumimoji="0" lang="e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Arial"/>
              </a:rPr>
              <a:t> PGD&amp;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ĐT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Quận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1</a:t>
            </a:r>
          </a:p>
          <a:p>
            <a:pPr lvl="0"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PGD&amp;ĐT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Quận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10</a:t>
            </a:r>
          </a:p>
          <a:p>
            <a:pPr lvl="0">
              <a:buFontTx/>
              <a:buChar char="-"/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PGD&amp;ĐT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Tân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Phú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Tx/>
              <a:buChar char="-"/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PGD&amp;ĐT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Tân</a:t>
            </a:r>
            <a:endParaRPr lang="en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r>
              <a:rPr lang="en" sz="1800" dirty="0" smtClean="0">
                <a:latin typeface="Times New Roman" pitchFamily="18" charset="0"/>
                <a:cs typeface="Times New Roman" pitchFamily="18" charset="0"/>
              </a:rPr>
              <a:t>- PGD&amp;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ĐT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Chánh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Shape 449"/>
          <p:cNvSpPr txBox="1">
            <a:spLocks/>
          </p:cNvSpPr>
          <p:nvPr/>
        </p:nvSpPr>
        <p:spPr>
          <a:xfrm>
            <a:off x="5889398" y="1047750"/>
            <a:ext cx="2721201" cy="1515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defRPr/>
            </a:pPr>
            <a:r>
              <a:rPr lang="en-US" sz="1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vi-VN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1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TÙNG</a:t>
            </a:r>
            <a:endParaRPr lang="en-US" sz="1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Arial"/>
              </a:rPr>
              <a:t>(0989 595 633)</a:t>
            </a:r>
          </a:p>
          <a:p>
            <a:pPr lvl="0"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PGD&amp;ĐT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Quận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12</a:t>
            </a:r>
          </a:p>
          <a:p>
            <a:pPr lvl="0">
              <a:buFontTx/>
              <a:buChar char="-"/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PGD&amp;ĐT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Thạnh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Tx/>
              <a:buChar char="-"/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PGD&amp;ĐT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Phú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Nhuận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PGD&amp;ĐT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Shape 50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15</a:t>
            </a:fld>
            <a:endParaRPr lang="en"/>
          </a:p>
        </p:txBody>
      </p:sp>
      <p:sp>
        <p:nvSpPr>
          <p:cNvPr id="503" name="Shape 503"/>
          <p:cNvSpPr txBox="1">
            <a:spLocks noGrp="1"/>
          </p:cNvSpPr>
          <p:nvPr>
            <p:ph type="ctrTitle" idx="4294967295"/>
          </p:nvPr>
        </p:nvSpPr>
        <p:spPr>
          <a:xfrm>
            <a:off x="1143000" y="-19050"/>
            <a:ext cx="6593700" cy="1159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/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TRỢ</a:t>
            </a:r>
            <a:endParaRPr lang="en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Shape 443"/>
          <p:cNvSpPr txBox="1">
            <a:spLocks/>
          </p:cNvSpPr>
          <p:nvPr/>
        </p:nvSpPr>
        <p:spPr>
          <a:xfrm>
            <a:off x="762000" y="971550"/>
            <a:ext cx="2645001" cy="1515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defRPr/>
            </a:pPr>
            <a:r>
              <a:rPr lang="en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ẠM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TUẤN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endParaRPr lang="en-US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Arial"/>
              </a:rPr>
              <a:t>(0964 349 366)</a:t>
            </a:r>
          </a:p>
          <a:p>
            <a:pPr lvl="0">
              <a:buFontTx/>
              <a:buChar char="-"/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PGD&amp;ĐT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Gò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Vấp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Tx/>
              <a:buChar char="-"/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PGD&amp;ĐT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Quận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lvl="0">
              <a:buFontTx/>
              <a:buChar char="-"/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PGD&amp;ĐT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Quận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5</a:t>
            </a:r>
          </a:p>
          <a:p>
            <a:pPr lvl="0">
              <a:buFontTx/>
              <a:buChar char="-"/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PGD&amp;ĐT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Hóc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Tx/>
              <a:buChar char="-"/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PGD&amp;ĐT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Bè</a:t>
            </a:r>
            <a:endParaRPr kumimoji="0" lang="en" sz="200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Arial"/>
            </a:endParaRPr>
          </a:p>
        </p:txBody>
      </p:sp>
      <p:sp>
        <p:nvSpPr>
          <p:cNvPr id="11" name="Shape 444"/>
          <p:cNvSpPr txBox="1">
            <a:spLocks/>
          </p:cNvSpPr>
          <p:nvPr/>
        </p:nvSpPr>
        <p:spPr>
          <a:xfrm>
            <a:off x="3733800" y="971550"/>
            <a:ext cx="2514600" cy="1515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defRPr/>
            </a:pPr>
            <a:r>
              <a:rPr lang="en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Ồ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DUY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ÁI</a:t>
            </a:r>
            <a:endParaRPr lang="en-US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Arial"/>
              </a:rPr>
              <a:t>(0934 563 224)</a:t>
            </a:r>
            <a:endParaRPr kumimoji="0" lang="en" sz="20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Arial"/>
            </a:endParaRPr>
          </a:p>
          <a:p>
            <a:pPr lvl="0">
              <a:defRPr/>
            </a:pPr>
            <a:r>
              <a:rPr kumimoji="0" lang="e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Arial"/>
              </a:rPr>
              <a:t>- PGD&amp;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Quận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8</a:t>
            </a:r>
          </a:p>
          <a:p>
            <a:pPr lvl="0"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PGD&amp;ĐT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Quận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11</a:t>
            </a:r>
          </a:p>
          <a:p>
            <a:pPr lvl="0"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PGD&amp;ĐT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Tân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endParaRPr kumimoji="0" lang="en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Arial"/>
            </a:endParaRPr>
          </a:p>
        </p:txBody>
      </p:sp>
      <p:sp>
        <p:nvSpPr>
          <p:cNvPr id="12" name="Shape 445"/>
          <p:cNvSpPr txBox="1">
            <a:spLocks/>
          </p:cNvSpPr>
          <p:nvPr/>
        </p:nvSpPr>
        <p:spPr>
          <a:xfrm>
            <a:off x="6362700" y="971550"/>
            <a:ext cx="2247900" cy="1515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defRPr/>
            </a:pP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VÕ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HIẾU</a:t>
            </a:r>
            <a:endParaRPr lang="en-US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Arial"/>
              </a:rPr>
              <a:t>(0947 733 359)</a:t>
            </a:r>
          </a:p>
          <a:p>
            <a:pPr lvl="0"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PGD&amp;ĐT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Quận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4</a:t>
            </a:r>
          </a:p>
          <a:p>
            <a:pPr lvl="0"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PGD&amp;ĐT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Quận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6</a:t>
            </a:r>
          </a:p>
          <a:p>
            <a:pPr lvl="0"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PGD&amp;ĐT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Quận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7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Shape 50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16</a:t>
            </a:fld>
            <a:endParaRPr lang="en"/>
          </a:p>
        </p:txBody>
      </p:sp>
      <p:sp>
        <p:nvSpPr>
          <p:cNvPr id="503" name="Shape 503"/>
          <p:cNvSpPr txBox="1">
            <a:spLocks noGrp="1"/>
          </p:cNvSpPr>
          <p:nvPr>
            <p:ph type="ctrTitle" idx="4294967295"/>
          </p:nvPr>
        </p:nvSpPr>
        <p:spPr>
          <a:xfrm>
            <a:off x="1275150" y="1428750"/>
            <a:ext cx="6593700" cy="1159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/>
            <a:r>
              <a:rPr lang="e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ÂN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CÁM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N!</a:t>
            </a:r>
            <a:endParaRPr lang="en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>
            <a:spLocks noGrp="1"/>
          </p:cNvSpPr>
          <p:nvPr>
            <p:ph type="ctrTitle" idx="4294967295"/>
          </p:nvPr>
        </p:nvSpPr>
        <p:spPr>
          <a:xfrm>
            <a:off x="1275150" y="2038350"/>
            <a:ext cx="6593700" cy="1159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/>
            <a:r>
              <a:rPr lang="en" sz="4800" dirty="0" smtClean="0">
                <a:solidFill>
                  <a:srgbClr val="FF98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vi-VN" sz="4800" dirty="0" smtClean="0">
                <a:solidFill>
                  <a:srgbClr val="FF9800"/>
                </a:solidFill>
                <a:latin typeface="Times New Roman" pitchFamily="18" charset="0"/>
                <a:cs typeface="Times New Roman" pitchFamily="18" charset="0"/>
              </a:rPr>
              <a:t>ƯỚNG</a:t>
            </a:r>
            <a:r>
              <a:rPr lang="en-US" sz="4800" dirty="0" smtClean="0">
                <a:solidFill>
                  <a:srgbClr val="FF98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FF98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endParaRPr lang="en" sz="4800" dirty="0">
              <a:solidFill>
                <a:srgbClr val="FF98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4" name="Shape 214"/>
          <p:cNvSpPr txBox="1">
            <a:spLocks noGrp="1"/>
          </p:cNvSpPr>
          <p:nvPr>
            <p:ph type="subTitle" idx="4294967295"/>
          </p:nvPr>
        </p:nvSpPr>
        <p:spPr>
          <a:xfrm>
            <a:off x="1275150" y="2800350"/>
            <a:ext cx="6593700" cy="13421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vi-VN" sz="2000" i="1" dirty="0" smtClean="0">
                <a:latin typeface="Times New Roman" pitchFamily="18" charset="0"/>
                <a:cs typeface="Times New Roman" pitchFamily="18" charset="0"/>
              </a:rPr>
              <a:t>ưởng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giám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vi-VN" sz="2000" i="1" dirty="0" smtClean="0"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dữ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http://c1.hcm.edu.vn</a:t>
            </a:r>
            <a:endParaRPr lang="en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6" name="Shape 216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2</a:t>
            </a:fld>
            <a:endParaRPr lang="en" dirty="0"/>
          </a:p>
        </p:txBody>
      </p:sp>
      <p:pic>
        <p:nvPicPr>
          <p:cNvPr id="6" name="Picture 5" descr="logofoot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7017" y="742950"/>
            <a:ext cx="1441365" cy="1447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 txBox="1">
            <a:spLocks noGrp="1"/>
          </p:cNvSpPr>
          <p:nvPr>
            <p:ph type="ctrTitle"/>
          </p:nvPr>
        </p:nvSpPr>
        <p:spPr>
          <a:xfrm>
            <a:off x="553800" y="3169952"/>
            <a:ext cx="4094400" cy="697198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/>
            <a:r>
              <a:rPr lang="en-US" sz="3200" dirty="0" err="1" smtClean="0">
                <a:solidFill>
                  <a:srgbClr val="FF9800"/>
                </a:solidFill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3200" dirty="0" smtClean="0">
                <a:solidFill>
                  <a:srgbClr val="FF98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9800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endParaRPr lang="e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3" name="Shape 223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3</a:t>
            </a:fld>
            <a:endParaRPr lang="en"/>
          </a:p>
        </p:txBody>
      </p:sp>
      <p:sp>
        <p:nvSpPr>
          <p:cNvPr id="224" name="Shape 224"/>
          <p:cNvSpPr txBox="1"/>
          <p:nvPr/>
        </p:nvSpPr>
        <p:spPr>
          <a:xfrm>
            <a:off x="463525" y="0"/>
            <a:ext cx="2181600" cy="3136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2000" b="1" dirty="0" smtClean="0">
                <a:solidFill>
                  <a:srgbClr val="3F5378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A.</a:t>
            </a:r>
            <a:endParaRPr lang="en" sz="12000" b="1" dirty="0">
              <a:solidFill>
                <a:srgbClr val="3F5378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4</a:t>
            </a:fld>
            <a:endParaRPr lang="en"/>
          </a:p>
        </p:txBody>
      </p:sp>
      <p:pic>
        <p:nvPicPr>
          <p:cNvPr id="1026" name="Diagram 1"/>
          <p:cNvPicPr>
            <a:picLocks noChangeArrowheads="1"/>
          </p:cNvPicPr>
          <p:nvPr/>
        </p:nvPicPr>
        <p:blipFill>
          <a:blip r:embed="rId3"/>
          <a:srcRect t="-1994" b="-2708"/>
          <a:stretch>
            <a:fillRect/>
          </a:stretch>
        </p:blipFill>
        <p:spPr bwMode="auto">
          <a:xfrm>
            <a:off x="228600" y="514350"/>
            <a:ext cx="87630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 txBox="1">
            <a:spLocks noGrp="1"/>
          </p:cNvSpPr>
          <p:nvPr>
            <p:ph type="ctrTitle"/>
          </p:nvPr>
        </p:nvSpPr>
        <p:spPr>
          <a:xfrm>
            <a:off x="463525" y="3088350"/>
            <a:ext cx="4094400" cy="11598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/>
            <a:r>
              <a:rPr lang="en" sz="2800" dirty="0" smtClean="0">
                <a:solidFill>
                  <a:srgbClr val="FF98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vi-VN" sz="2800" dirty="0" smtClean="0">
                <a:solidFill>
                  <a:srgbClr val="FF9800"/>
                </a:solidFill>
                <a:latin typeface="Times New Roman" pitchFamily="18" charset="0"/>
                <a:cs typeface="Times New Roman" pitchFamily="18" charset="0"/>
              </a:rPr>
              <a:t>ƯỚNG</a:t>
            </a:r>
            <a:r>
              <a:rPr lang="en-US" sz="2800" dirty="0" smtClean="0">
                <a:solidFill>
                  <a:srgbClr val="FF98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98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800" dirty="0" smtClean="0">
                <a:solidFill>
                  <a:srgbClr val="FF98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2800" dirty="0" smtClean="0">
                <a:solidFill>
                  <a:srgbClr val="FF98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err="1" smtClean="0">
                <a:solidFill>
                  <a:srgbClr val="FF9800"/>
                </a:solidFill>
                <a:latin typeface="Times New Roman" pitchFamily="18" charset="0"/>
                <a:cs typeface="Times New Roman" pitchFamily="18" charset="0"/>
              </a:rPr>
              <a:t>PHIÊN</a:t>
            </a:r>
            <a:r>
              <a:rPr lang="en-US" sz="2800" dirty="0" smtClean="0">
                <a:solidFill>
                  <a:srgbClr val="FF98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9800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 smtClean="0">
                <a:solidFill>
                  <a:srgbClr val="FF98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98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vi-VN" sz="2800" dirty="0" smtClean="0">
                <a:solidFill>
                  <a:srgbClr val="FF9800"/>
                </a:solidFill>
                <a:latin typeface="Times New Roman" pitchFamily="18" charset="0"/>
                <a:cs typeface="Times New Roman" pitchFamily="18" charset="0"/>
              </a:rPr>
              <a:t>ƯỜNG</a:t>
            </a:r>
            <a:r>
              <a:rPr lang="en-US" sz="2800" dirty="0" smtClean="0">
                <a:solidFill>
                  <a:srgbClr val="FF98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3" name="Shape 223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5</a:t>
            </a:fld>
            <a:endParaRPr lang="en"/>
          </a:p>
        </p:txBody>
      </p:sp>
      <p:sp>
        <p:nvSpPr>
          <p:cNvPr id="224" name="Shape 224"/>
          <p:cNvSpPr txBox="1"/>
          <p:nvPr/>
        </p:nvSpPr>
        <p:spPr>
          <a:xfrm>
            <a:off x="463525" y="0"/>
            <a:ext cx="2181600" cy="3136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2000" b="1" dirty="0" smtClean="0">
                <a:solidFill>
                  <a:srgbClr val="3F5378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B.</a:t>
            </a:r>
            <a:endParaRPr lang="en" sz="12000" b="1" dirty="0">
              <a:solidFill>
                <a:srgbClr val="3F5378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492400" cy="766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/>
            <a:r>
              <a:rPr lang="en" sz="24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soát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liệu</a:t>
            </a:r>
            <a:endParaRPr lang="e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8" name="Shape 238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6</a:t>
            </a:fld>
            <a:endParaRPr lang="en"/>
          </a:p>
        </p:txBody>
      </p:sp>
      <p:sp>
        <p:nvSpPr>
          <p:cNvPr id="10" name="Shape 768"/>
          <p:cNvSpPr/>
          <p:nvPr/>
        </p:nvSpPr>
        <p:spPr>
          <a:xfrm>
            <a:off x="302415" y="514350"/>
            <a:ext cx="459585" cy="457200"/>
          </a:xfrm>
          <a:custGeom>
            <a:avLst/>
            <a:gdLst/>
            <a:ahLst/>
            <a:cxnLst/>
            <a:rect l="0" t="0" r="0" b="0"/>
            <a:pathLst>
              <a:path w="16221" h="16222" fill="none" extrusionOk="0">
                <a:moveTo>
                  <a:pt x="0" y="8111"/>
                </a:moveTo>
                <a:lnTo>
                  <a:pt x="0" y="8111"/>
                </a:lnTo>
                <a:lnTo>
                  <a:pt x="0" y="7697"/>
                </a:lnTo>
                <a:lnTo>
                  <a:pt x="49" y="7283"/>
                </a:lnTo>
                <a:lnTo>
                  <a:pt x="98" y="6869"/>
                </a:lnTo>
                <a:lnTo>
                  <a:pt x="171" y="6479"/>
                </a:lnTo>
                <a:lnTo>
                  <a:pt x="244" y="6090"/>
                </a:lnTo>
                <a:lnTo>
                  <a:pt x="366" y="5700"/>
                </a:lnTo>
                <a:lnTo>
                  <a:pt x="487" y="5335"/>
                </a:lnTo>
                <a:lnTo>
                  <a:pt x="634" y="4945"/>
                </a:lnTo>
                <a:lnTo>
                  <a:pt x="804" y="4604"/>
                </a:lnTo>
                <a:lnTo>
                  <a:pt x="975" y="4239"/>
                </a:lnTo>
                <a:lnTo>
                  <a:pt x="1169" y="3898"/>
                </a:lnTo>
                <a:lnTo>
                  <a:pt x="1389" y="3581"/>
                </a:lnTo>
                <a:lnTo>
                  <a:pt x="1608" y="3264"/>
                </a:lnTo>
                <a:lnTo>
                  <a:pt x="1851" y="2948"/>
                </a:lnTo>
                <a:lnTo>
                  <a:pt x="2119" y="2656"/>
                </a:lnTo>
                <a:lnTo>
                  <a:pt x="2387" y="2388"/>
                </a:lnTo>
                <a:lnTo>
                  <a:pt x="2655" y="2120"/>
                </a:lnTo>
                <a:lnTo>
                  <a:pt x="2947" y="1852"/>
                </a:lnTo>
                <a:lnTo>
                  <a:pt x="3264" y="1608"/>
                </a:lnTo>
                <a:lnTo>
                  <a:pt x="3581" y="1389"/>
                </a:lnTo>
                <a:lnTo>
                  <a:pt x="3897" y="1170"/>
                </a:lnTo>
                <a:lnTo>
                  <a:pt x="4238" y="975"/>
                </a:lnTo>
                <a:lnTo>
                  <a:pt x="4603" y="805"/>
                </a:lnTo>
                <a:lnTo>
                  <a:pt x="4944" y="634"/>
                </a:lnTo>
                <a:lnTo>
                  <a:pt x="5334" y="488"/>
                </a:lnTo>
                <a:lnTo>
                  <a:pt x="5699" y="366"/>
                </a:lnTo>
                <a:lnTo>
                  <a:pt x="6089" y="244"/>
                </a:lnTo>
                <a:lnTo>
                  <a:pt x="6479" y="171"/>
                </a:lnTo>
                <a:lnTo>
                  <a:pt x="6868" y="98"/>
                </a:lnTo>
                <a:lnTo>
                  <a:pt x="7282" y="50"/>
                </a:lnTo>
                <a:lnTo>
                  <a:pt x="7696" y="1"/>
                </a:lnTo>
                <a:lnTo>
                  <a:pt x="8111" y="1"/>
                </a:lnTo>
                <a:lnTo>
                  <a:pt x="8111" y="1"/>
                </a:lnTo>
                <a:lnTo>
                  <a:pt x="8525" y="1"/>
                </a:lnTo>
                <a:lnTo>
                  <a:pt x="8939" y="50"/>
                </a:lnTo>
                <a:lnTo>
                  <a:pt x="9353" y="98"/>
                </a:lnTo>
                <a:lnTo>
                  <a:pt x="9742" y="171"/>
                </a:lnTo>
                <a:lnTo>
                  <a:pt x="10132" y="244"/>
                </a:lnTo>
                <a:lnTo>
                  <a:pt x="10522" y="366"/>
                </a:lnTo>
                <a:lnTo>
                  <a:pt x="10911" y="488"/>
                </a:lnTo>
                <a:lnTo>
                  <a:pt x="11277" y="634"/>
                </a:lnTo>
                <a:lnTo>
                  <a:pt x="11618" y="805"/>
                </a:lnTo>
                <a:lnTo>
                  <a:pt x="11983" y="975"/>
                </a:lnTo>
                <a:lnTo>
                  <a:pt x="12324" y="1170"/>
                </a:lnTo>
                <a:lnTo>
                  <a:pt x="12641" y="1389"/>
                </a:lnTo>
                <a:lnTo>
                  <a:pt x="12957" y="1608"/>
                </a:lnTo>
                <a:lnTo>
                  <a:pt x="13274" y="1852"/>
                </a:lnTo>
                <a:lnTo>
                  <a:pt x="13566" y="2120"/>
                </a:lnTo>
                <a:lnTo>
                  <a:pt x="13834" y="2388"/>
                </a:lnTo>
                <a:lnTo>
                  <a:pt x="14126" y="2656"/>
                </a:lnTo>
                <a:lnTo>
                  <a:pt x="14370" y="2948"/>
                </a:lnTo>
                <a:lnTo>
                  <a:pt x="14613" y="3264"/>
                </a:lnTo>
                <a:lnTo>
                  <a:pt x="14832" y="3581"/>
                </a:lnTo>
                <a:lnTo>
                  <a:pt x="15052" y="3898"/>
                </a:lnTo>
                <a:lnTo>
                  <a:pt x="15247" y="4239"/>
                </a:lnTo>
                <a:lnTo>
                  <a:pt x="15417" y="4604"/>
                </a:lnTo>
                <a:lnTo>
                  <a:pt x="15587" y="4945"/>
                </a:lnTo>
                <a:lnTo>
                  <a:pt x="15734" y="5335"/>
                </a:lnTo>
                <a:lnTo>
                  <a:pt x="15855" y="5700"/>
                </a:lnTo>
                <a:lnTo>
                  <a:pt x="15977" y="6090"/>
                </a:lnTo>
                <a:lnTo>
                  <a:pt x="16050" y="6479"/>
                </a:lnTo>
                <a:lnTo>
                  <a:pt x="16123" y="6869"/>
                </a:lnTo>
                <a:lnTo>
                  <a:pt x="16172" y="7283"/>
                </a:lnTo>
                <a:lnTo>
                  <a:pt x="16221" y="7697"/>
                </a:lnTo>
                <a:lnTo>
                  <a:pt x="16221" y="8111"/>
                </a:lnTo>
                <a:lnTo>
                  <a:pt x="16221" y="8111"/>
                </a:lnTo>
                <a:lnTo>
                  <a:pt x="16221" y="8525"/>
                </a:lnTo>
                <a:lnTo>
                  <a:pt x="16172" y="8939"/>
                </a:lnTo>
                <a:lnTo>
                  <a:pt x="16123" y="9353"/>
                </a:lnTo>
                <a:lnTo>
                  <a:pt x="16050" y="9743"/>
                </a:lnTo>
                <a:lnTo>
                  <a:pt x="15977" y="10133"/>
                </a:lnTo>
                <a:lnTo>
                  <a:pt x="15855" y="10522"/>
                </a:lnTo>
                <a:lnTo>
                  <a:pt x="15734" y="10888"/>
                </a:lnTo>
                <a:lnTo>
                  <a:pt x="15587" y="11277"/>
                </a:lnTo>
                <a:lnTo>
                  <a:pt x="15417" y="11618"/>
                </a:lnTo>
                <a:lnTo>
                  <a:pt x="15247" y="11984"/>
                </a:lnTo>
                <a:lnTo>
                  <a:pt x="15052" y="12324"/>
                </a:lnTo>
                <a:lnTo>
                  <a:pt x="14832" y="12641"/>
                </a:lnTo>
                <a:lnTo>
                  <a:pt x="14613" y="12958"/>
                </a:lnTo>
                <a:lnTo>
                  <a:pt x="14370" y="13274"/>
                </a:lnTo>
                <a:lnTo>
                  <a:pt x="14126" y="13567"/>
                </a:lnTo>
                <a:lnTo>
                  <a:pt x="13834" y="13835"/>
                </a:lnTo>
                <a:lnTo>
                  <a:pt x="13566" y="14102"/>
                </a:lnTo>
                <a:lnTo>
                  <a:pt x="13274" y="14370"/>
                </a:lnTo>
                <a:lnTo>
                  <a:pt x="12957" y="14614"/>
                </a:lnTo>
                <a:lnTo>
                  <a:pt x="12641" y="14833"/>
                </a:lnTo>
                <a:lnTo>
                  <a:pt x="12324" y="15052"/>
                </a:lnTo>
                <a:lnTo>
                  <a:pt x="11983" y="15247"/>
                </a:lnTo>
                <a:lnTo>
                  <a:pt x="11618" y="15418"/>
                </a:lnTo>
                <a:lnTo>
                  <a:pt x="11277" y="15588"/>
                </a:lnTo>
                <a:lnTo>
                  <a:pt x="10911" y="15734"/>
                </a:lnTo>
                <a:lnTo>
                  <a:pt x="10522" y="15856"/>
                </a:lnTo>
                <a:lnTo>
                  <a:pt x="10132" y="15978"/>
                </a:lnTo>
                <a:lnTo>
                  <a:pt x="9742" y="16051"/>
                </a:lnTo>
                <a:lnTo>
                  <a:pt x="9353" y="16124"/>
                </a:lnTo>
                <a:lnTo>
                  <a:pt x="8939" y="16173"/>
                </a:lnTo>
                <a:lnTo>
                  <a:pt x="8525" y="16221"/>
                </a:lnTo>
                <a:lnTo>
                  <a:pt x="8111" y="16221"/>
                </a:lnTo>
                <a:lnTo>
                  <a:pt x="8111" y="16221"/>
                </a:lnTo>
                <a:lnTo>
                  <a:pt x="7696" y="16221"/>
                </a:lnTo>
                <a:lnTo>
                  <a:pt x="7282" y="16173"/>
                </a:lnTo>
                <a:lnTo>
                  <a:pt x="6868" y="16124"/>
                </a:lnTo>
                <a:lnTo>
                  <a:pt x="6479" y="16051"/>
                </a:lnTo>
                <a:lnTo>
                  <a:pt x="6089" y="15978"/>
                </a:lnTo>
                <a:lnTo>
                  <a:pt x="5699" y="15856"/>
                </a:lnTo>
                <a:lnTo>
                  <a:pt x="5334" y="15734"/>
                </a:lnTo>
                <a:lnTo>
                  <a:pt x="4944" y="15588"/>
                </a:lnTo>
                <a:lnTo>
                  <a:pt x="4603" y="15418"/>
                </a:lnTo>
                <a:lnTo>
                  <a:pt x="4238" y="15247"/>
                </a:lnTo>
                <a:lnTo>
                  <a:pt x="3897" y="15052"/>
                </a:lnTo>
                <a:lnTo>
                  <a:pt x="3581" y="14833"/>
                </a:lnTo>
                <a:lnTo>
                  <a:pt x="3264" y="14614"/>
                </a:lnTo>
                <a:lnTo>
                  <a:pt x="2947" y="14370"/>
                </a:lnTo>
                <a:lnTo>
                  <a:pt x="2655" y="14102"/>
                </a:lnTo>
                <a:lnTo>
                  <a:pt x="2387" y="13835"/>
                </a:lnTo>
                <a:lnTo>
                  <a:pt x="2119" y="13567"/>
                </a:lnTo>
                <a:lnTo>
                  <a:pt x="1851" y="13274"/>
                </a:lnTo>
                <a:lnTo>
                  <a:pt x="1608" y="12958"/>
                </a:lnTo>
                <a:lnTo>
                  <a:pt x="1389" y="12641"/>
                </a:lnTo>
                <a:lnTo>
                  <a:pt x="1169" y="12324"/>
                </a:lnTo>
                <a:lnTo>
                  <a:pt x="975" y="11984"/>
                </a:lnTo>
                <a:lnTo>
                  <a:pt x="804" y="11618"/>
                </a:lnTo>
                <a:lnTo>
                  <a:pt x="634" y="11277"/>
                </a:lnTo>
                <a:lnTo>
                  <a:pt x="487" y="10888"/>
                </a:lnTo>
                <a:lnTo>
                  <a:pt x="366" y="10522"/>
                </a:lnTo>
                <a:lnTo>
                  <a:pt x="244" y="10133"/>
                </a:lnTo>
                <a:lnTo>
                  <a:pt x="171" y="9743"/>
                </a:lnTo>
                <a:lnTo>
                  <a:pt x="98" y="9353"/>
                </a:lnTo>
                <a:lnTo>
                  <a:pt x="49" y="8939"/>
                </a:lnTo>
                <a:lnTo>
                  <a:pt x="0" y="8525"/>
                </a:lnTo>
                <a:lnTo>
                  <a:pt x="0" y="8111"/>
                </a:lnTo>
                <a:lnTo>
                  <a:pt x="0" y="8111"/>
                </a:lnTo>
                <a:close/>
                <a:moveTo>
                  <a:pt x="7234" y="11180"/>
                </a:moveTo>
                <a:lnTo>
                  <a:pt x="7234" y="11180"/>
                </a:lnTo>
                <a:lnTo>
                  <a:pt x="7282" y="11180"/>
                </a:lnTo>
                <a:lnTo>
                  <a:pt x="7282" y="11180"/>
                </a:lnTo>
                <a:lnTo>
                  <a:pt x="7453" y="11155"/>
                </a:lnTo>
                <a:lnTo>
                  <a:pt x="7623" y="11082"/>
                </a:lnTo>
                <a:lnTo>
                  <a:pt x="7794" y="10985"/>
                </a:lnTo>
                <a:lnTo>
                  <a:pt x="7916" y="10863"/>
                </a:lnTo>
                <a:lnTo>
                  <a:pt x="12007" y="6747"/>
                </a:lnTo>
                <a:lnTo>
                  <a:pt x="12007" y="6747"/>
                </a:lnTo>
                <a:lnTo>
                  <a:pt x="12105" y="6625"/>
                </a:lnTo>
                <a:lnTo>
                  <a:pt x="12153" y="6504"/>
                </a:lnTo>
                <a:lnTo>
                  <a:pt x="12202" y="6358"/>
                </a:lnTo>
                <a:lnTo>
                  <a:pt x="12202" y="6211"/>
                </a:lnTo>
                <a:lnTo>
                  <a:pt x="12202" y="6211"/>
                </a:lnTo>
                <a:lnTo>
                  <a:pt x="12178" y="6017"/>
                </a:lnTo>
                <a:lnTo>
                  <a:pt x="12129" y="5822"/>
                </a:lnTo>
                <a:lnTo>
                  <a:pt x="12032" y="5676"/>
                </a:lnTo>
                <a:lnTo>
                  <a:pt x="11886" y="5529"/>
                </a:lnTo>
                <a:lnTo>
                  <a:pt x="11886" y="5529"/>
                </a:lnTo>
                <a:lnTo>
                  <a:pt x="11764" y="5432"/>
                </a:lnTo>
                <a:lnTo>
                  <a:pt x="11618" y="5383"/>
                </a:lnTo>
                <a:lnTo>
                  <a:pt x="11472" y="5335"/>
                </a:lnTo>
                <a:lnTo>
                  <a:pt x="11325" y="5335"/>
                </a:lnTo>
                <a:lnTo>
                  <a:pt x="11325" y="5335"/>
                </a:lnTo>
                <a:lnTo>
                  <a:pt x="11131" y="5359"/>
                </a:lnTo>
                <a:lnTo>
                  <a:pt x="10960" y="5408"/>
                </a:lnTo>
                <a:lnTo>
                  <a:pt x="10790" y="5505"/>
                </a:lnTo>
                <a:lnTo>
                  <a:pt x="10643" y="5651"/>
                </a:lnTo>
                <a:lnTo>
                  <a:pt x="7161" y="8988"/>
                </a:lnTo>
                <a:lnTo>
                  <a:pt x="5797" y="7648"/>
                </a:lnTo>
                <a:lnTo>
                  <a:pt x="5797" y="7648"/>
                </a:lnTo>
                <a:lnTo>
                  <a:pt x="5675" y="7527"/>
                </a:lnTo>
                <a:lnTo>
                  <a:pt x="5505" y="7454"/>
                </a:lnTo>
                <a:lnTo>
                  <a:pt x="5358" y="7405"/>
                </a:lnTo>
                <a:lnTo>
                  <a:pt x="5188" y="7380"/>
                </a:lnTo>
                <a:lnTo>
                  <a:pt x="5188" y="7380"/>
                </a:lnTo>
                <a:lnTo>
                  <a:pt x="5017" y="7405"/>
                </a:lnTo>
                <a:lnTo>
                  <a:pt x="4847" y="7454"/>
                </a:lnTo>
                <a:lnTo>
                  <a:pt x="4701" y="7527"/>
                </a:lnTo>
                <a:lnTo>
                  <a:pt x="4555" y="7648"/>
                </a:lnTo>
                <a:lnTo>
                  <a:pt x="4555" y="7648"/>
                </a:lnTo>
                <a:lnTo>
                  <a:pt x="4457" y="7770"/>
                </a:lnTo>
                <a:lnTo>
                  <a:pt x="4360" y="7916"/>
                </a:lnTo>
                <a:lnTo>
                  <a:pt x="4311" y="8087"/>
                </a:lnTo>
                <a:lnTo>
                  <a:pt x="4311" y="8257"/>
                </a:lnTo>
                <a:lnTo>
                  <a:pt x="4311" y="8257"/>
                </a:lnTo>
                <a:lnTo>
                  <a:pt x="4311" y="8428"/>
                </a:lnTo>
                <a:lnTo>
                  <a:pt x="4360" y="8598"/>
                </a:lnTo>
                <a:lnTo>
                  <a:pt x="4457" y="8744"/>
                </a:lnTo>
                <a:lnTo>
                  <a:pt x="4555" y="8890"/>
                </a:lnTo>
                <a:lnTo>
                  <a:pt x="6601" y="10936"/>
                </a:lnTo>
                <a:lnTo>
                  <a:pt x="6601" y="10936"/>
                </a:lnTo>
                <a:lnTo>
                  <a:pt x="6747" y="11034"/>
                </a:lnTo>
                <a:lnTo>
                  <a:pt x="6893" y="11131"/>
                </a:lnTo>
                <a:lnTo>
                  <a:pt x="7063" y="11180"/>
                </a:lnTo>
                <a:lnTo>
                  <a:pt x="7234" y="11180"/>
                </a:lnTo>
                <a:lnTo>
                  <a:pt x="7234" y="11180"/>
                </a:lnTo>
                <a:close/>
              </a:path>
            </a:pathLst>
          </a:custGeom>
          <a:noFill/>
          <a:ln w="12175" cap="rnd" cmpd="sng">
            <a:solidFill>
              <a:srgbClr val="FF98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graphicFrame>
        <p:nvGraphicFramePr>
          <p:cNvPr id="8" name="Diagram 7"/>
          <p:cNvGraphicFramePr/>
          <p:nvPr/>
        </p:nvGraphicFramePr>
        <p:xfrm>
          <a:off x="1066800" y="1352550"/>
          <a:ext cx="7239000" cy="342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492400" cy="766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/>
            <a:r>
              <a:rPr lang="en" sz="24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soát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533400" y="1733550"/>
            <a:ext cx="7772400" cy="2590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marL="457200" lvl="0" indent="-228600" algn="just">
              <a:buNone/>
            </a:pP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a/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vi-VN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vi-VN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ường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lvl="0" indent="-228600"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ường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iểm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vi-VN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ường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457200" lvl="0" indent="-228600"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Module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PM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/2.1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ường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228600" algn="just">
              <a:buNone/>
            </a:pPr>
            <a:r>
              <a:rPr lang="en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b/ Th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lvl="0" indent="-228600"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vi-VN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iểm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vi-VN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ường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quận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huyện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,…)</a:t>
            </a:r>
          </a:p>
          <a:p>
            <a:pPr marL="457200" lvl="0" indent="-228600"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Module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PM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/1.5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endParaRPr lang="en" sz="18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Bef>
                <a:spcPts val="0"/>
              </a:spcBef>
              <a:spcAft>
                <a:spcPts val="1000"/>
              </a:spcAft>
              <a:buNone/>
            </a:pPr>
            <a:endParaRPr lang="en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8" name="Shape 238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7</a:t>
            </a:fld>
            <a:endParaRPr lang="en"/>
          </a:p>
        </p:txBody>
      </p:sp>
      <p:sp>
        <p:nvSpPr>
          <p:cNvPr id="10" name="Shape 768"/>
          <p:cNvSpPr/>
          <p:nvPr/>
        </p:nvSpPr>
        <p:spPr>
          <a:xfrm>
            <a:off x="302415" y="514350"/>
            <a:ext cx="459585" cy="457200"/>
          </a:xfrm>
          <a:custGeom>
            <a:avLst/>
            <a:gdLst/>
            <a:ahLst/>
            <a:cxnLst/>
            <a:rect l="0" t="0" r="0" b="0"/>
            <a:pathLst>
              <a:path w="16221" h="16222" fill="none" extrusionOk="0">
                <a:moveTo>
                  <a:pt x="0" y="8111"/>
                </a:moveTo>
                <a:lnTo>
                  <a:pt x="0" y="8111"/>
                </a:lnTo>
                <a:lnTo>
                  <a:pt x="0" y="7697"/>
                </a:lnTo>
                <a:lnTo>
                  <a:pt x="49" y="7283"/>
                </a:lnTo>
                <a:lnTo>
                  <a:pt x="98" y="6869"/>
                </a:lnTo>
                <a:lnTo>
                  <a:pt x="171" y="6479"/>
                </a:lnTo>
                <a:lnTo>
                  <a:pt x="244" y="6090"/>
                </a:lnTo>
                <a:lnTo>
                  <a:pt x="366" y="5700"/>
                </a:lnTo>
                <a:lnTo>
                  <a:pt x="487" y="5335"/>
                </a:lnTo>
                <a:lnTo>
                  <a:pt x="634" y="4945"/>
                </a:lnTo>
                <a:lnTo>
                  <a:pt x="804" y="4604"/>
                </a:lnTo>
                <a:lnTo>
                  <a:pt x="975" y="4239"/>
                </a:lnTo>
                <a:lnTo>
                  <a:pt x="1169" y="3898"/>
                </a:lnTo>
                <a:lnTo>
                  <a:pt x="1389" y="3581"/>
                </a:lnTo>
                <a:lnTo>
                  <a:pt x="1608" y="3264"/>
                </a:lnTo>
                <a:lnTo>
                  <a:pt x="1851" y="2948"/>
                </a:lnTo>
                <a:lnTo>
                  <a:pt x="2119" y="2656"/>
                </a:lnTo>
                <a:lnTo>
                  <a:pt x="2387" y="2388"/>
                </a:lnTo>
                <a:lnTo>
                  <a:pt x="2655" y="2120"/>
                </a:lnTo>
                <a:lnTo>
                  <a:pt x="2947" y="1852"/>
                </a:lnTo>
                <a:lnTo>
                  <a:pt x="3264" y="1608"/>
                </a:lnTo>
                <a:lnTo>
                  <a:pt x="3581" y="1389"/>
                </a:lnTo>
                <a:lnTo>
                  <a:pt x="3897" y="1170"/>
                </a:lnTo>
                <a:lnTo>
                  <a:pt x="4238" y="975"/>
                </a:lnTo>
                <a:lnTo>
                  <a:pt x="4603" y="805"/>
                </a:lnTo>
                <a:lnTo>
                  <a:pt x="4944" y="634"/>
                </a:lnTo>
                <a:lnTo>
                  <a:pt x="5334" y="488"/>
                </a:lnTo>
                <a:lnTo>
                  <a:pt x="5699" y="366"/>
                </a:lnTo>
                <a:lnTo>
                  <a:pt x="6089" y="244"/>
                </a:lnTo>
                <a:lnTo>
                  <a:pt x="6479" y="171"/>
                </a:lnTo>
                <a:lnTo>
                  <a:pt x="6868" y="98"/>
                </a:lnTo>
                <a:lnTo>
                  <a:pt x="7282" y="50"/>
                </a:lnTo>
                <a:lnTo>
                  <a:pt x="7696" y="1"/>
                </a:lnTo>
                <a:lnTo>
                  <a:pt x="8111" y="1"/>
                </a:lnTo>
                <a:lnTo>
                  <a:pt x="8111" y="1"/>
                </a:lnTo>
                <a:lnTo>
                  <a:pt x="8525" y="1"/>
                </a:lnTo>
                <a:lnTo>
                  <a:pt x="8939" y="50"/>
                </a:lnTo>
                <a:lnTo>
                  <a:pt x="9353" y="98"/>
                </a:lnTo>
                <a:lnTo>
                  <a:pt x="9742" y="171"/>
                </a:lnTo>
                <a:lnTo>
                  <a:pt x="10132" y="244"/>
                </a:lnTo>
                <a:lnTo>
                  <a:pt x="10522" y="366"/>
                </a:lnTo>
                <a:lnTo>
                  <a:pt x="10911" y="488"/>
                </a:lnTo>
                <a:lnTo>
                  <a:pt x="11277" y="634"/>
                </a:lnTo>
                <a:lnTo>
                  <a:pt x="11618" y="805"/>
                </a:lnTo>
                <a:lnTo>
                  <a:pt x="11983" y="975"/>
                </a:lnTo>
                <a:lnTo>
                  <a:pt x="12324" y="1170"/>
                </a:lnTo>
                <a:lnTo>
                  <a:pt x="12641" y="1389"/>
                </a:lnTo>
                <a:lnTo>
                  <a:pt x="12957" y="1608"/>
                </a:lnTo>
                <a:lnTo>
                  <a:pt x="13274" y="1852"/>
                </a:lnTo>
                <a:lnTo>
                  <a:pt x="13566" y="2120"/>
                </a:lnTo>
                <a:lnTo>
                  <a:pt x="13834" y="2388"/>
                </a:lnTo>
                <a:lnTo>
                  <a:pt x="14126" y="2656"/>
                </a:lnTo>
                <a:lnTo>
                  <a:pt x="14370" y="2948"/>
                </a:lnTo>
                <a:lnTo>
                  <a:pt x="14613" y="3264"/>
                </a:lnTo>
                <a:lnTo>
                  <a:pt x="14832" y="3581"/>
                </a:lnTo>
                <a:lnTo>
                  <a:pt x="15052" y="3898"/>
                </a:lnTo>
                <a:lnTo>
                  <a:pt x="15247" y="4239"/>
                </a:lnTo>
                <a:lnTo>
                  <a:pt x="15417" y="4604"/>
                </a:lnTo>
                <a:lnTo>
                  <a:pt x="15587" y="4945"/>
                </a:lnTo>
                <a:lnTo>
                  <a:pt x="15734" y="5335"/>
                </a:lnTo>
                <a:lnTo>
                  <a:pt x="15855" y="5700"/>
                </a:lnTo>
                <a:lnTo>
                  <a:pt x="15977" y="6090"/>
                </a:lnTo>
                <a:lnTo>
                  <a:pt x="16050" y="6479"/>
                </a:lnTo>
                <a:lnTo>
                  <a:pt x="16123" y="6869"/>
                </a:lnTo>
                <a:lnTo>
                  <a:pt x="16172" y="7283"/>
                </a:lnTo>
                <a:lnTo>
                  <a:pt x="16221" y="7697"/>
                </a:lnTo>
                <a:lnTo>
                  <a:pt x="16221" y="8111"/>
                </a:lnTo>
                <a:lnTo>
                  <a:pt x="16221" y="8111"/>
                </a:lnTo>
                <a:lnTo>
                  <a:pt x="16221" y="8525"/>
                </a:lnTo>
                <a:lnTo>
                  <a:pt x="16172" y="8939"/>
                </a:lnTo>
                <a:lnTo>
                  <a:pt x="16123" y="9353"/>
                </a:lnTo>
                <a:lnTo>
                  <a:pt x="16050" y="9743"/>
                </a:lnTo>
                <a:lnTo>
                  <a:pt x="15977" y="10133"/>
                </a:lnTo>
                <a:lnTo>
                  <a:pt x="15855" y="10522"/>
                </a:lnTo>
                <a:lnTo>
                  <a:pt x="15734" y="10888"/>
                </a:lnTo>
                <a:lnTo>
                  <a:pt x="15587" y="11277"/>
                </a:lnTo>
                <a:lnTo>
                  <a:pt x="15417" y="11618"/>
                </a:lnTo>
                <a:lnTo>
                  <a:pt x="15247" y="11984"/>
                </a:lnTo>
                <a:lnTo>
                  <a:pt x="15052" y="12324"/>
                </a:lnTo>
                <a:lnTo>
                  <a:pt x="14832" y="12641"/>
                </a:lnTo>
                <a:lnTo>
                  <a:pt x="14613" y="12958"/>
                </a:lnTo>
                <a:lnTo>
                  <a:pt x="14370" y="13274"/>
                </a:lnTo>
                <a:lnTo>
                  <a:pt x="14126" y="13567"/>
                </a:lnTo>
                <a:lnTo>
                  <a:pt x="13834" y="13835"/>
                </a:lnTo>
                <a:lnTo>
                  <a:pt x="13566" y="14102"/>
                </a:lnTo>
                <a:lnTo>
                  <a:pt x="13274" y="14370"/>
                </a:lnTo>
                <a:lnTo>
                  <a:pt x="12957" y="14614"/>
                </a:lnTo>
                <a:lnTo>
                  <a:pt x="12641" y="14833"/>
                </a:lnTo>
                <a:lnTo>
                  <a:pt x="12324" y="15052"/>
                </a:lnTo>
                <a:lnTo>
                  <a:pt x="11983" y="15247"/>
                </a:lnTo>
                <a:lnTo>
                  <a:pt x="11618" y="15418"/>
                </a:lnTo>
                <a:lnTo>
                  <a:pt x="11277" y="15588"/>
                </a:lnTo>
                <a:lnTo>
                  <a:pt x="10911" y="15734"/>
                </a:lnTo>
                <a:lnTo>
                  <a:pt x="10522" y="15856"/>
                </a:lnTo>
                <a:lnTo>
                  <a:pt x="10132" y="15978"/>
                </a:lnTo>
                <a:lnTo>
                  <a:pt x="9742" y="16051"/>
                </a:lnTo>
                <a:lnTo>
                  <a:pt x="9353" y="16124"/>
                </a:lnTo>
                <a:lnTo>
                  <a:pt x="8939" y="16173"/>
                </a:lnTo>
                <a:lnTo>
                  <a:pt x="8525" y="16221"/>
                </a:lnTo>
                <a:lnTo>
                  <a:pt x="8111" y="16221"/>
                </a:lnTo>
                <a:lnTo>
                  <a:pt x="8111" y="16221"/>
                </a:lnTo>
                <a:lnTo>
                  <a:pt x="7696" y="16221"/>
                </a:lnTo>
                <a:lnTo>
                  <a:pt x="7282" y="16173"/>
                </a:lnTo>
                <a:lnTo>
                  <a:pt x="6868" y="16124"/>
                </a:lnTo>
                <a:lnTo>
                  <a:pt x="6479" y="16051"/>
                </a:lnTo>
                <a:lnTo>
                  <a:pt x="6089" y="15978"/>
                </a:lnTo>
                <a:lnTo>
                  <a:pt x="5699" y="15856"/>
                </a:lnTo>
                <a:lnTo>
                  <a:pt x="5334" y="15734"/>
                </a:lnTo>
                <a:lnTo>
                  <a:pt x="4944" y="15588"/>
                </a:lnTo>
                <a:lnTo>
                  <a:pt x="4603" y="15418"/>
                </a:lnTo>
                <a:lnTo>
                  <a:pt x="4238" y="15247"/>
                </a:lnTo>
                <a:lnTo>
                  <a:pt x="3897" y="15052"/>
                </a:lnTo>
                <a:lnTo>
                  <a:pt x="3581" y="14833"/>
                </a:lnTo>
                <a:lnTo>
                  <a:pt x="3264" y="14614"/>
                </a:lnTo>
                <a:lnTo>
                  <a:pt x="2947" y="14370"/>
                </a:lnTo>
                <a:lnTo>
                  <a:pt x="2655" y="14102"/>
                </a:lnTo>
                <a:lnTo>
                  <a:pt x="2387" y="13835"/>
                </a:lnTo>
                <a:lnTo>
                  <a:pt x="2119" y="13567"/>
                </a:lnTo>
                <a:lnTo>
                  <a:pt x="1851" y="13274"/>
                </a:lnTo>
                <a:lnTo>
                  <a:pt x="1608" y="12958"/>
                </a:lnTo>
                <a:lnTo>
                  <a:pt x="1389" y="12641"/>
                </a:lnTo>
                <a:lnTo>
                  <a:pt x="1169" y="12324"/>
                </a:lnTo>
                <a:lnTo>
                  <a:pt x="975" y="11984"/>
                </a:lnTo>
                <a:lnTo>
                  <a:pt x="804" y="11618"/>
                </a:lnTo>
                <a:lnTo>
                  <a:pt x="634" y="11277"/>
                </a:lnTo>
                <a:lnTo>
                  <a:pt x="487" y="10888"/>
                </a:lnTo>
                <a:lnTo>
                  <a:pt x="366" y="10522"/>
                </a:lnTo>
                <a:lnTo>
                  <a:pt x="244" y="10133"/>
                </a:lnTo>
                <a:lnTo>
                  <a:pt x="171" y="9743"/>
                </a:lnTo>
                <a:lnTo>
                  <a:pt x="98" y="9353"/>
                </a:lnTo>
                <a:lnTo>
                  <a:pt x="49" y="8939"/>
                </a:lnTo>
                <a:lnTo>
                  <a:pt x="0" y="8525"/>
                </a:lnTo>
                <a:lnTo>
                  <a:pt x="0" y="8111"/>
                </a:lnTo>
                <a:lnTo>
                  <a:pt x="0" y="8111"/>
                </a:lnTo>
                <a:close/>
                <a:moveTo>
                  <a:pt x="7234" y="11180"/>
                </a:moveTo>
                <a:lnTo>
                  <a:pt x="7234" y="11180"/>
                </a:lnTo>
                <a:lnTo>
                  <a:pt x="7282" y="11180"/>
                </a:lnTo>
                <a:lnTo>
                  <a:pt x="7282" y="11180"/>
                </a:lnTo>
                <a:lnTo>
                  <a:pt x="7453" y="11155"/>
                </a:lnTo>
                <a:lnTo>
                  <a:pt x="7623" y="11082"/>
                </a:lnTo>
                <a:lnTo>
                  <a:pt x="7794" y="10985"/>
                </a:lnTo>
                <a:lnTo>
                  <a:pt x="7916" y="10863"/>
                </a:lnTo>
                <a:lnTo>
                  <a:pt x="12007" y="6747"/>
                </a:lnTo>
                <a:lnTo>
                  <a:pt x="12007" y="6747"/>
                </a:lnTo>
                <a:lnTo>
                  <a:pt x="12105" y="6625"/>
                </a:lnTo>
                <a:lnTo>
                  <a:pt x="12153" y="6504"/>
                </a:lnTo>
                <a:lnTo>
                  <a:pt x="12202" y="6358"/>
                </a:lnTo>
                <a:lnTo>
                  <a:pt x="12202" y="6211"/>
                </a:lnTo>
                <a:lnTo>
                  <a:pt x="12202" y="6211"/>
                </a:lnTo>
                <a:lnTo>
                  <a:pt x="12178" y="6017"/>
                </a:lnTo>
                <a:lnTo>
                  <a:pt x="12129" y="5822"/>
                </a:lnTo>
                <a:lnTo>
                  <a:pt x="12032" y="5676"/>
                </a:lnTo>
                <a:lnTo>
                  <a:pt x="11886" y="5529"/>
                </a:lnTo>
                <a:lnTo>
                  <a:pt x="11886" y="5529"/>
                </a:lnTo>
                <a:lnTo>
                  <a:pt x="11764" y="5432"/>
                </a:lnTo>
                <a:lnTo>
                  <a:pt x="11618" y="5383"/>
                </a:lnTo>
                <a:lnTo>
                  <a:pt x="11472" y="5335"/>
                </a:lnTo>
                <a:lnTo>
                  <a:pt x="11325" y="5335"/>
                </a:lnTo>
                <a:lnTo>
                  <a:pt x="11325" y="5335"/>
                </a:lnTo>
                <a:lnTo>
                  <a:pt x="11131" y="5359"/>
                </a:lnTo>
                <a:lnTo>
                  <a:pt x="10960" y="5408"/>
                </a:lnTo>
                <a:lnTo>
                  <a:pt x="10790" y="5505"/>
                </a:lnTo>
                <a:lnTo>
                  <a:pt x="10643" y="5651"/>
                </a:lnTo>
                <a:lnTo>
                  <a:pt x="7161" y="8988"/>
                </a:lnTo>
                <a:lnTo>
                  <a:pt x="5797" y="7648"/>
                </a:lnTo>
                <a:lnTo>
                  <a:pt x="5797" y="7648"/>
                </a:lnTo>
                <a:lnTo>
                  <a:pt x="5675" y="7527"/>
                </a:lnTo>
                <a:lnTo>
                  <a:pt x="5505" y="7454"/>
                </a:lnTo>
                <a:lnTo>
                  <a:pt x="5358" y="7405"/>
                </a:lnTo>
                <a:lnTo>
                  <a:pt x="5188" y="7380"/>
                </a:lnTo>
                <a:lnTo>
                  <a:pt x="5188" y="7380"/>
                </a:lnTo>
                <a:lnTo>
                  <a:pt x="5017" y="7405"/>
                </a:lnTo>
                <a:lnTo>
                  <a:pt x="4847" y="7454"/>
                </a:lnTo>
                <a:lnTo>
                  <a:pt x="4701" y="7527"/>
                </a:lnTo>
                <a:lnTo>
                  <a:pt x="4555" y="7648"/>
                </a:lnTo>
                <a:lnTo>
                  <a:pt x="4555" y="7648"/>
                </a:lnTo>
                <a:lnTo>
                  <a:pt x="4457" y="7770"/>
                </a:lnTo>
                <a:lnTo>
                  <a:pt x="4360" y="7916"/>
                </a:lnTo>
                <a:lnTo>
                  <a:pt x="4311" y="8087"/>
                </a:lnTo>
                <a:lnTo>
                  <a:pt x="4311" y="8257"/>
                </a:lnTo>
                <a:lnTo>
                  <a:pt x="4311" y="8257"/>
                </a:lnTo>
                <a:lnTo>
                  <a:pt x="4311" y="8428"/>
                </a:lnTo>
                <a:lnTo>
                  <a:pt x="4360" y="8598"/>
                </a:lnTo>
                <a:lnTo>
                  <a:pt x="4457" y="8744"/>
                </a:lnTo>
                <a:lnTo>
                  <a:pt x="4555" y="8890"/>
                </a:lnTo>
                <a:lnTo>
                  <a:pt x="6601" y="10936"/>
                </a:lnTo>
                <a:lnTo>
                  <a:pt x="6601" y="10936"/>
                </a:lnTo>
                <a:lnTo>
                  <a:pt x="6747" y="11034"/>
                </a:lnTo>
                <a:lnTo>
                  <a:pt x="6893" y="11131"/>
                </a:lnTo>
                <a:lnTo>
                  <a:pt x="7063" y="11180"/>
                </a:lnTo>
                <a:lnTo>
                  <a:pt x="7234" y="11180"/>
                </a:lnTo>
                <a:lnTo>
                  <a:pt x="7234" y="11180"/>
                </a:lnTo>
                <a:close/>
              </a:path>
            </a:pathLst>
          </a:custGeom>
          <a:noFill/>
          <a:ln w="12175" cap="rnd" cmpd="sng">
            <a:solidFill>
              <a:srgbClr val="FF98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492400" cy="766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/>
            <a:r>
              <a:rPr lang="en" sz="24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soát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533400" y="1733550"/>
            <a:ext cx="7772400" cy="2590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marL="457200" lvl="0" indent="-228600" algn="just">
              <a:buNone/>
            </a:pP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c/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vi-VN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lvl="0" indent="-228600"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khuyết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tật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hòa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…)</a:t>
            </a:r>
          </a:p>
          <a:p>
            <a:pPr marL="457200" lvl="0" indent="-228600"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Module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hỗ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PM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/6.2.1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228600"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Module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cập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457200" lvl="0" indent="-228600"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+ PM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/2.1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228600"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+ PM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/2.6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Cập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just">
              <a:spcBef>
                <a:spcPts val="0"/>
              </a:spcBef>
              <a:spcAft>
                <a:spcPts val="1000"/>
              </a:spcAft>
              <a:buNone/>
            </a:pPr>
            <a:endParaRPr lang="en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8" name="Shape 238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8</a:t>
            </a:fld>
            <a:endParaRPr lang="en"/>
          </a:p>
        </p:txBody>
      </p:sp>
      <p:sp>
        <p:nvSpPr>
          <p:cNvPr id="10" name="Shape 768"/>
          <p:cNvSpPr/>
          <p:nvPr/>
        </p:nvSpPr>
        <p:spPr>
          <a:xfrm>
            <a:off x="302415" y="514350"/>
            <a:ext cx="459585" cy="457200"/>
          </a:xfrm>
          <a:custGeom>
            <a:avLst/>
            <a:gdLst/>
            <a:ahLst/>
            <a:cxnLst/>
            <a:rect l="0" t="0" r="0" b="0"/>
            <a:pathLst>
              <a:path w="16221" h="16222" fill="none" extrusionOk="0">
                <a:moveTo>
                  <a:pt x="0" y="8111"/>
                </a:moveTo>
                <a:lnTo>
                  <a:pt x="0" y="8111"/>
                </a:lnTo>
                <a:lnTo>
                  <a:pt x="0" y="7697"/>
                </a:lnTo>
                <a:lnTo>
                  <a:pt x="49" y="7283"/>
                </a:lnTo>
                <a:lnTo>
                  <a:pt x="98" y="6869"/>
                </a:lnTo>
                <a:lnTo>
                  <a:pt x="171" y="6479"/>
                </a:lnTo>
                <a:lnTo>
                  <a:pt x="244" y="6090"/>
                </a:lnTo>
                <a:lnTo>
                  <a:pt x="366" y="5700"/>
                </a:lnTo>
                <a:lnTo>
                  <a:pt x="487" y="5335"/>
                </a:lnTo>
                <a:lnTo>
                  <a:pt x="634" y="4945"/>
                </a:lnTo>
                <a:lnTo>
                  <a:pt x="804" y="4604"/>
                </a:lnTo>
                <a:lnTo>
                  <a:pt x="975" y="4239"/>
                </a:lnTo>
                <a:lnTo>
                  <a:pt x="1169" y="3898"/>
                </a:lnTo>
                <a:lnTo>
                  <a:pt x="1389" y="3581"/>
                </a:lnTo>
                <a:lnTo>
                  <a:pt x="1608" y="3264"/>
                </a:lnTo>
                <a:lnTo>
                  <a:pt x="1851" y="2948"/>
                </a:lnTo>
                <a:lnTo>
                  <a:pt x="2119" y="2656"/>
                </a:lnTo>
                <a:lnTo>
                  <a:pt x="2387" y="2388"/>
                </a:lnTo>
                <a:lnTo>
                  <a:pt x="2655" y="2120"/>
                </a:lnTo>
                <a:lnTo>
                  <a:pt x="2947" y="1852"/>
                </a:lnTo>
                <a:lnTo>
                  <a:pt x="3264" y="1608"/>
                </a:lnTo>
                <a:lnTo>
                  <a:pt x="3581" y="1389"/>
                </a:lnTo>
                <a:lnTo>
                  <a:pt x="3897" y="1170"/>
                </a:lnTo>
                <a:lnTo>
                  <a:pt x="4238" y="975"/>
                </a:lnTo>
                <a:lnTo>
                  <a:pt x="4603" y="805"/>
                </a:lnTo>
                <a:lnTo>
                  <a:pt x="4944" y="634"/>
                </a:lnTo>
                <a:lnTo>
                  <a:pt x="5334" y="488"/>
                </a:lnTo>
                <a:lnTo>
                  <a:pt x="5699" y="366"/>
                </a:lnTo>
                <a:lnTo>
                  <a:pt x="6089" y="244"/>
                </a:lnTo>
                <a:lnTo>
                  <a:pt x="6479" y="171"/>
                </a:lnTo>
                <a:lnTo>
                  <a:pt x="6868" y="98"/>
                </a:lnTo>
                <a:lnTo>
                  <a:pt x="7282" y="50"/>
                </a:lnTo>
                <a:lnTo>
                  <a:pt x="7696" y="1"/>
                </a:lnTo>
                <a:lnTo>
                  <a:pt x="8111" y="1"/>
                </a:lnTo>
                <a:lnTo>
                  <a:pt x="8111" y="1"/>
                </a:lnTo>
                <a:lnTo>
                  <a:pt x="8525" y="1"/>
                </a:lnTo>
                <a:lnTo>
                  <a:pt x="8939" y="50"/>
                </a:lnTo>
                <a:lnTo>
                  <a:pt x="9353" y="98"/>
                </a:lnTo>
                <a:lnTo>
                  <a:pt x="9742" y="171"/>
                </a:lnTo>
                <a:lnTo>
                  <a:pt x="10132" y="244"/>
                </a:lnTo>
                <a:lnTo>
                  <a:pt x="10522" y="366"/>
                </a:lnTo>
                <a:lnTo>
                  <a:pt x="10911" y="488"/>
                </a:lnTo>
                <a:lnTo>
                  <a:pt x="11277" y="634"/>
                </a:lnTo>
                <a:lnTo>
                  <a:pt x="11618" y="805"/>
                </a:lnTo>
                <a:lnTo>
                  <a:pt x="11983" y="975"/>
                </a:lnTo>
                <a:lnTo>
                  <a:pt x="12324" y="1170"/>
                </a:lnTo>
                <a:lnTo>
                  <a:pt x="12641" y="1389"/>
                </a:lnTo>
                <a:lnTo>
                  <a:pt x="12957" y="1608"/>
                </a:lnTo>
                <a:lnTo>
                  <a:pt x="13274" y="1852"/>
                </a:lnTo>
                <a:lnTo>
                  <a:pt x="13566" y="2120"/>
                </a:lnTo>
                <a:lnTo>
                  <a:pt x="13834" y="2388"/>
                </a:lnTo>
                <a:lnTo>
                  <a:pt x="14126" y="2656"/>
                </a:lnTo>
                <a:lnTo>
                  <a:pt x="14370" y="2948"/>
                </a:lnTo>
                <a:lnTo>
                  <a:pt x="14613" y="3264"/>
                </a:lnTo>
                <a:lnTo>
                  <a:pt x="14832" y="3581"/>
                </a:lnTo>
                <a:lnTo>
                  <a:pt x="15052" y="3898"/>
                </a:lnTo>
                <a:lnTo>
                  <a:pt x="15247" y="4239"/>
                </a:lnTo>
                <a:lnTo>
                  <a:pt x="15417" y="4604"/>
                </a:lnTo>
                <a:lnTo>
                  <a:pt x="15587" y="4945"/>
                </a:lnTo>
                <a:lnTo>
                  <a:pt x="15734" y="5335"/>
                </a:lnTo>
                <a:lnTo>
                  <a:pt x="15855" y="5700"/>
                </a:lnTo>
                <a:lnTo>
                  <a:pt x="15977" y="6090"/>
                </a:lnTo>
                <a:lnTo>
                  <a:pt x="16050" y="6479"/>
                </a:lnTo>
                <a:lnTo>
                  <a:pt x="16123" y="6869"/>
                </a:lnTo>
                <a:lnTo>
                  <a:pt x="16172" y="7283"/>
                </a:lnTo>
                <a:lnTo>
                  <a:pt x="16221" y="7697"/>
                </a:lnTo>
                <a:lnTo>
                  <a:pt x="16221" y="8111"/>
                </a:lnTo>
                <a:lnTo>
                  <a:pt x="16221" y="8111"/>
                </a:lnTo>
                <a:lnTo>
                  <a:pt x="16221" y="8525"/>
                </a:lnTo>
                <a:lnTo>
                  <a:pt x="16172" y="8939"/>
                </a:lnTo>
                <a:lnTo>
                  <a:pt x="16123" y="9353"/>
                </a:lnTo>
                <a:lnTo>
                  <a:pt x="16050" y="9743"/>
                </a:lnTo>
                <a:lnTo>
                  <a:pt x="15977" y="10133"/>
                </a:lnTo>
                <a:lnTo>
                  <a:pt x="15855" y="10522"/>
                </a:lnTo>
                <a:lnTo>
                  <a:pt x="15734" y="10888"/>
                </a:lnTo>
                <a:lnTo>
                  <a:pt x="15587" y="11277"/>
                </a:lnTo>
                <a:lnTo>
                  <a:pt x="15417" y="11618"/>
                </a:lnTo>
                <a:lnTo>
                  <a:pt x="15247" y="11984"/>
                </a:lnTo>
                <a:lnTo>
                  <a:pt x="15052" y="12324"/>
                </a:lnTo>
                <a:lnTo>
                  <a:pt x="14832" y="12641"/>
                </a:lnTo>
                <a:lnTo>
                  <a:pt x="14613" y="12958"/>
                </a:lnTo>
                <a:lnTo>
                  <a:pt x="14370" y="13274"/>
                </a:lnTo>
                <a:lnTo>
                  <a:pt x="14126" y="13567"/>
                </a:lnTo>
                <a:lnTo>
                  <a:pt x="13834" y="13835"/>
                </a:lnTo>
                <a:lnTo>
                  <a:pt x="13566" y="14102"/>
                </a:lnTo>
                <a:lnTo>
                  <a:pt x="13274" y="14370"/>
                </a:lnTo>
                <a:lnTo>
                  <a:pt x="12957" y="14614"/>
                </a:lnTo>
                <a:lnTo>
                  <a:pt x="12641" y="14833"/>
                </a:lnTo>
                <a:lnTo>
                  <a:pt x="12324" y="15052"/>
                </a:lnTo>
                <a:lnTo>
                  <a:pt x="11983" y="15247"/>
                </a:lnTo>
                <a:lnTo>
                  <a:pt x="11618" y="15418"/>
                </a:lnTo>
                <a:lnTo>
                  <a:pt x="11277" y="15588"/>
                </a:lnTo>
                <a:lnTo>
                  <a:pt x="10911" y="15734"/>
                </a:lnTo>
                <a:lnTo>
                  <a:pt x="10522" y="15856"/>
                </a:lnTo>
                <a:lnTo>
                  <a:pt x="10132" y="15978"/>
                </a:lnTo>
                <a:lnTo>
                  <a:pt x="9742" y="16051"/>
                </a:lnTo>
                <a:lnTo>
                  <a:pt x="9353" y="16124"/>
                </a:lnTo>
                <a:lnTo>
                  <a:pt x="8939" y="16173"/>
                </a:lnTo>
                <a:lnTo>
                  <a:pt x="8525" y="16221"/>
                </a:lnTo>
                <a:lnTo>
                  <a:pt x="8111" y="16221"/>
                </a:lnTo>
                <a:lnTo>
                  <a:pt x="8111" y="16221"/>
                </a:lnTo>
                <a:lnTo>
                  <a:pt x="7696" y="16221"/>
                </a:lnTo>
                <a:lnTo>
                  <a:pt x="7282" y="16173"/>
                </a:lnTo>
                <a:lnTo>
                  <a:pt x="6868" y="16124"/>
                </a:lnTo>
                <a:lnTo>
                  <a:pt x="6479" y="16051"/>
                </a:lnTo>
                <a:lnTo>
                  <a:pt x="6089" y="15978"/>
                </a:lnTo>
                <a:lnTo>
                  <a:pt x="5699" y="15856"/>
                </a:lnTo>
                <a:lnTo>
                  <a:pt x="5334" y="15734"/>
                </a:lnTo>
                <a:lnTo>
                  <a:pt x="4944" y="15588"/>
                </a:lnTo>
                <a:lnTo>
                  <a:pt x="4603" y="15418"/>
                </a:lnTo>
                <a:lnTo>
                  <a:pt x="4238" y="15247"/>
                </a:lnTo>
                <a:lnTo>
                  <a:pt x="3897" y="15052"/>
                </a:lnTo>
                <a:lnTo>
                  <a:pt x="3581" y="14833"/>
                </a:lnTo>
                <a:lnTo>
                  <a:pt x="3264" y="14614"/>
                </a:lnTo>
                <a:lnTo>
                  <a:pt x="2947" y="14370"/>
                </a:lnTo>
                <a:lnTo>
                  <a:pt x="2655" y="14102"/>
                </a:lnTo>
                <a:lnTo>
                  <a:pt x="2387" y="13835"/>
                </a:lnTo>
                <a:lnTo>
                  <a:pt x="2119" y="13567"/>
                </a:lnTo>
                <a:lnTo>
                  <a:pt x="1851" y="13274"/>
                </a:lnTo>
                <a:lnTo>
                  <a:pt x="1608" y="12958"/>
                </a:lnTo>
                <a:lnTo>
                  <a:pt x="1389" y="12641"/>
                </a:lnTo>
                <a:lnTo>
                  <a:pt x="1169" y="12324"/>
                </a:lnTo>
                <a:lnTo>
                  <a:pt x="975" y="11984"/>
                </a:lnTo>
                <a:lnTo>
                  <a:pt x="804" y="11618"/>
                </a:lnTo>
                <a:lnTo>
                  <a:pt x="634" y="11277"/>
                </a:lnTo>
                <a:lnTo>
                  <a:pt x="487" y="10888"/>
                </a:lnTo>
                <a:lnTo>
                  <a:pt x="366" y="10522"/>
                </a:lnTo>
                <a:lnTo>
                  <a:pt x="244" y="10133"/>
                </a:lnTo>
                <a:lnTo>
                  <a:pt x="171" y="9743"/>
                </a:lnTo>
                <a:lnTo>
                  <a:pt x="98" y="9353"/>
                </a:lnTo>
                <a:lnTo>
                  <a:pt x="49" y="8939"/>
                </a:lnTo>
                <a:lnTo>
                  <a:pt x="0" y="8525"/>
                </a:lnTo>
                <a:lnTo>
                  <a:pt x="0" y="8111"/>
                </a:lnTo>
                <a:lnTo>
                  <a:pt x="0" y="8111"/>
                </a:lnTo>
                <a:close/>
                <a:moveTo>
                  <a:pt x="7234" y="11180"/>
                </a:moveTo>
                <a:lnTo>
                  <a:pt x="7234" y="11180"/>
                </a:lnTo>
                <a:lnTo>
                  <a:pt x="7282" y="11180"/>
                </a:lnTo>
                <a:lnTo>
                  <a:pt x="7282" y="11180"/>
                </a:lnTo>
                <a:lnTo>
                  <a:pt x="7453" y="11155"/>
                </a:lnTo>
                <a:lnTo>
                  <a:pt x="7623" y="11082"/>
                </a:lnTo>
                <a:lnTo>
                  <a:pt x="7794" y="10985"/>
                </a:lnTo>
                <a:lnTo>
                  <a:pt x="7916" y="10863"/>
                </a:lnTo>
                <a:lnTo>
                  <a:pt x="12007" y="6747"/>
                </a:lnTo>
                <a:lnTo>
                  <a:pt x="12007" y="6747"/>
                </a:lnTo>
                <a:lnTo>
                  <a:pt x="12105" y="6625"/>
                </a:lnTo>
                <a:lnTo>
                  <a:pt x="12153" y="6504"/>
                </a:lnTo>
                <a:lnTo>
                  <a:pt x="12202" y="6358"/>
                </a:lnTo>
                <a:lnTo>
                  <a:pt x="12202" y="6211"/>
                </a:lnTo>
                <a:lnTo>
                  <a:pt x="12202" y="6211"/>
                </a:lnTo>
                <a:lnTo>
                  <a:pt x="12178" y="6017"/>
                </a:lnTo>
                <a:lnTo>
                  <a:pt x="12129" y="5822"/>
                </a:lnTo>
                <a:lnTo>
                  <a:pt x="12032" y="5676"/>
                </a:lnTo>
                <a:lnTo>
                  <a:pt x="11886" y="5529"/>
                </a:lnTo>
                <a:lnTo>
                  <a:pt x="11886" y="5529"/>
                </a:lnTo>
                <a:lnTo>
                  <a:pt x="11764" y="5432"/>
                </a:lnTo>
                <a:lnTo>
                  <a:pt x="11618" y="5383"/>
                </a:lnTo>
                <a:lnTo>
                  <a:pt x="11472" y="5335"/>
                </a:lnTo>
                <a:lnTo>
                  <a:pt x="11325" y="5335"/>
                </a:lnTo>
                <a:lnTo>
                  <a:pt x="11325" y="5335"/>
                </a:lnTo>
                <a:lnTo>
                  <a:pt x="11131" y="5359"/>
                </a:lnTo>
                <a:lnTo>
                  <a:pt x="10960" y="5408"/>
                </a:lnTo>
                <a:lnTo>
                  <a:pt x="10790" y="5505"/>
                </a:lnTo>
                <a:lnTo>
                  <a:pt x="10643" y="5651"/>
                </a:lnTo>
                <a:lnTo>
                  <a:pt x="7161" y="8988"/>
                </a:lnTo>
                <a:lnTo>
                  <a:pt x="5797" y="7648"/>
                </a:lnTo>
                <a:lnTo>
                  <a:pt x="5797" y="7648"/>
                </a:lnTo>
                <a:lnTo>
                  <a:pt x="5675" y="7527"/>
                </a:lnTo>
                <a:lnTo>
                  <a:pt x="5505" y="7454"/>
                </a:lnTo>
                <a:lnTo>
                  <a:pt x="5358" y="7405"/>
                </a:lnTo>
                <a:lnTo>
                  <a:pt x="5188" y="7380"/>
                </a:lnTo>
                <a:lnTo>
                  <a:pt x="5188" y="7380"/>
                </a:lnTo>
                <a:lnTo>
                  <a:pt x="5017" y="7405"/>
                </a:lnTo>
                <a:lnTo>
                  <a:pt x="4847" y="7454"/>
                </a:lnTo>
                <a:lnTo>
                  <a:pt x="4701" y="7527"/>
                </a:lnTo>
                <a:lnTo>
                  <a:pt x="4555" y="7648"/>
                </a:lnTo>
                <a:lnTo>
                  <a:pt x="4555" y="7648"/>
                </a:lnTo>
                <a:lnTo>
                  <a:pt x="4457" y="7770"/>
                </a:lnTo>
                <a:lnTo>
                  <a:pt x="4360" y="7916"/>
                </a:lnTo>
                <a:lnTo>
                  <a:pt x="4311" y="8087"/>
                </a:lnTo>
                <a:lnTo>
                  <a:pt x="4311" y="8257"/>
                </a:lnTo>
                <a:lnTo>
                  <a:pt x="4311" y="8257"/>
                </a:lnTo>
                <a:lnTo>
                  <a:pt x="4311" y="8428"/>
                </a:lnTo>
                <a:lnTo>
                  <a:pt x="4360" y="8598"/>
                </a:lnTo>
                <a:lnTo>
                  <a:pt x="4457" y="8744"/>
                </a:lnTo>
                <a:lnTo>
                  <a:pt x="4555" y="8890"/>
                </a:lnTo>
                <a:lnTo>
                  <a:pt x="6601" y="10936"/>
                </a:lnTo>
                <a:lnTo>
                  <a:pt x="6601" y="10936"/>
                </a:lnTo>
                <a:lnTo>
                  <a:pt x="6747" y="11034"/>
                </a:lnTo>
                <a:lnTo>
                  <a:pt x="6893" y="11131"/>
                </a:lnTo>
                <a:lnTo>
                  <a:pt x="7063" y="11180"/>
                </a:lnTo>
                <a:lnTo>
                  <a:pt x="7234" y="11180"/>
                </a:lnTo>
                <a:lnTo>
                  <a:pt x="7234" y="11180"/>
                </a:lnTo>
                <a:close/>
              </a:path>
            </a:pathLst>
          </a:custGeom>
          <a:noFill/>
          <a:ln w="12175" cap="rnd" cmpd="sng">
            <a:solidFill>
              <a:srgbClr val="FF98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492400" cy="766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/>
            <a:r>
              <a:rPr lang="en" sz="24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soát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533400" y="1962150"/>
            <a:ext cx="7772400" cy="2590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marL="457200" lvl="0" indent="-228600" algn="just">
              <a:buNone/>
            </a:pP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d/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cập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dữ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lvl="0" indent="-228600"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Module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hỗ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457200" lvl="0" indent="-228600"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+ PM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/6.3.3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kê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iểm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228600"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+ PM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/6.3.4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kê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228600"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+ PM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/6.3.5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kê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228600"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dữ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kê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module t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ươ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Bef>
                <a:spcPts val="0"/>
              </a:spcBef>
              <a:spcAft>
                <a:spcPts val="1000"/>
              </a:spcAft>
              <a:buFontTx/>
              <a:buChar char="-"/>
            </a:pPr>
            <a:endParaRPr lang="en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8" name="Shape 238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9</a:t>
            </a:fld>
            <a:endParaRPr lang="en"/>
          </a:p>
        </p:txBody>
      </p:sp>
      <p:sp>
        <p:nvSpPr>
          <p:cNvPr id="10" name="Shape 768"/>
          <p:cNvSpPr/>
          <p:nvPr/>
        </p:nvSpPr>
        <p:spPr>
          <a:xfrm>
            <a:off x="302415" y="514350"/>
            <a:ext cx="459585" cy="457200"/>
          </a:xfrm>
          <a:custGeom>
            <a:avLst/>
            <a:gdLst/>
            <a:ahLst/>
            <a:cxnLst/>
            <a:rect l="0" t="0" r="0" b="0"/>
            <a:pathLst>
              <a:path w="16221" h="16222" fill="none" extrusionOk="0">
                <a:moveTo>
                  <a:pt x="0" y="8111"/>
                </a:moveTo>
                <a:lnTo>
                  <a:pt x="0" y="8111"/>
                </a:lnTo>
                <a:lnTo>
                  <a:pt x="0" y="7697"/>
                </a:lnTo>
                <a:lnTo>
                  <a:pt x="49" y="7283"/>
                </a:lnTo>
                <a:lnTo>
                  <a:pt x="98" y="6869"/>
                </a:lnTo>
                <a:lnTo>
                  <a:pt x="171" y="6479"/>
                </a:lnTo>
                <a:lnTo>
                  <a:pt x="244" y="6090"/>
                </a:lnTo>
                <a:lnTo>
                  <a:pt x="366" y="5700"/>
                </a:lnTo>
                <a:lnTo>
                  <a:pt x="487" y="5335"/>
                </a:lnTo>
                <a:lnTo>
                  <a:pt x="634" y="4945"/>
                </a:lnTo>
                <a:lnTo>
                  <a:pt x="804" y="4604"/>
                </a:lnTo>
                <a:lnTo>
                  <a:pt x="975" y="4239"/>
                </a:lnTo>
                <a:lnTo>
                  <a:pt x="1169" y="3898"/>
                </a:lnTo>
                <a:lnTo>
                  <a:pt x="1389" y="3581"/>
                </a:lnTo>
                <a:lnTo>
                  <a:pt x="1608" y="3264"/>
                </a:lnTo>
                <a:lnTo>
                  <a:pt x="1851" y="2948"/>
                </a:lnTo>
                <a:lnTo>
                  <a:pt x="2119" y="2656"/>
                </a:lnTo>
                <a:lnTo>
                  <a:pt x="2387" y="2388"/>
                </a:lnTo>
                <a:lnTo>
                  <a:pt x="2655" y="2120"/>
                </a:lnTo>
                <a:lnTo>
                  <a:pt x="2947" y="1852"/>
                </a:lnTo>
                <a:lnTo>
                  <a:pt x="3264" y="1608"/>
                </a:lnTo>
                <a:lnTo>
                  <a:pt x="3581" y="1389"/>
                </a:lnTo>
                <a:lnTo>
                  <a:pt x="3897" y="1170"/>
                </a:lnTo>
                <a:lnTo>
                  <a:pt x="4238" y="975"/>
                </a:lnTo>
                <a:lnTo>
                  <a:pt x="4603" y="805"/>
                </a:lnTo>
                <a:lnTo>
                  <a:pt x="4944" y="634"/>
                </a:lnTo>
                <a:lnTo>
                  <a:pt x="5334" y="488"/>
                </a:lnTo>
                <a:lnTo>
                  <a:pt x="5699" y="366"/>
                </a:lnTo>
                <a:lnTo>
                  <a:pt x="6089" y="244"/>
                </a:lnTo>
                <a:lnTo>
                  <a:pt x="6479" y="171"/>
                </a:lnTo>
                <a:lnTo>
                  <a:pt x="6868" y="98"/>
                </a:lnTo>
                <a:lnTo>
                  <a:pt x="7282" y="50"/>
                </a:lnTo>
                <a:lnTo>
                  <a:pt x="7696" y="1"/>
                </a:lnTo>
                <a:lnTo>
                  <a:pt x="8111" y="1"/>
                </a:lnTo>
                <a:lnTo>
                  <a:pt x="8111" y="1"/>
                </a:lnTo>
                <a:lnTo>
                  <a:pt x="8525" y="1"/>
                </a:lnTo>
                <a:lnTo>
                  <a:pt x="8939" y="50"/>
                </a:lnTo>
                <a:lnTo>
                  <a:pt x="9353" y="98"/>
                </a:lnTo>
                <a:lnTo>
                  <a:pt x="9742" y="171"/>
                </a:lnTo>
                <a:lnTo>
                  <a:pt x="10132" y="244"/>
                </a:lnTo>
                <a:lnTo>
                  <a:pt x="10522" y="366"/>
                </a:lnTo>
                <a:lnTo>
                  <a:pt x="10911" y="488"/>
                </a:lnTo>
                <a:lnTo>
                  <a:pt x="11277" y="634"/>
                </a:lnTo>
                <a:lnTo>
                  <a:pt x="11618" y="805"/>
                </a:lnTo>
                <a:lnTo>
                  <a:pt x="11983" y="975"/>
                </a:lnTo>
                <a:lnTo>
                  <a:pt x="12324" y="1170"/>
                </a:lnTo>
                <a:lnTo>
                  <a:pt x="12641" y="1389"/>
                </a:lnTo>
                <a:lnTo>
                  <a:pt x="12957" y="1608"/>
                </a:lnTo>
                <a:lnTo>
                  <a:pt x="13274" y="1852"/>
                </a:lnTo>
                <a:lnTo>
                  <a:pt x="13566" y="2120"/>
                </a:lnTo>
                <a:lnTo>
                  <a:pt x="13834" y="2388"/>
                </a:lnTo>
                <a:lnTo>
                  <a:pt x="14126" y="2656"/>
                </a:lnTo>
                <a:lnTo>
                  <a:pt x="14370" y="2948"/>
                </a:lnTo>
                <a:lnTo>
                  <a:pt x="14613" y="3264"/>
                </a:lnTo>
                <a:lnTo>
                  <a:pt x="14832" y="3581"/>
                </a:lnTo>
                <a:lnTo>
                  <a:pt x="15052" y="3898"/>
                </a:lnTo>
                <a:lnTo>
                  <a:pt x="15247" y="4239"/>
                </a:lnTo>
                <a:lnTo>
                  <a:pt x="15417" y="4604"/>
                </a:lnTo>
                <a:lnTo>
                  <a:pt x="15587" y="4945"/>
                </a:lnTo>
                <a:lnTo>
                  <a:pt x="15734" y="5335"/>
                </a:lnTo>
                <a:lnTo>
                  <a:pt x="15855" y="5700"/>
                </a:lnTo>
                <a:lnTo>
                  <a:pt x="15977" y="6090"/>
                </a:lnTo>
                <a:lnTo>
                  <a:pt x="16050" y="6479"/>
                </a:lnTo>
                <a:lnTo>
                  <a:pt x="16123" y="6869"/>
                </a:lnTo>
                <a:lnTo>
                  <a:pt x="16172" y="7283"/>
                </a:lnTo>
                <a:lnTo>
                  <a:pt x="16221" y="7697"/>
                </a:lnTo>
                <a:lnTo>
                  <a:pt x="16221" y="8111"/>
                </a:lnTo>
                <a:lnTo>
                  <a:pt x="16221" y="8111"/>
                </a:lnTo>
                <a:lnTo>
                  <a:pt x="16221" y="8525"/>
                </a:lnTo>
                <a:lnTo>
                  <a:pt x="16172" y="8939"/>
                </a:lnTo>
                <a:lnTo>
                  <a:pt x="16123" y="9353"/>
                </a:lnTo>
                <a:lnTo>
                  <a:pt x="16050" y="9743"/>
                </a:lnTo>
                <a:lnTo>
                  <a:pt x="15977" y="10133"/>
                </a:lnTo>
                <a:lnTo>
                  <a:pt x="15855" y="10522"/>
                </a:lnTo>
                <a:lnTo>
                  <a:pt x="15734" y="10888"/>
                </a:lnTo>
                <a:lnTo>
                  <a:pt x="15587" y="11277"/>
                </a:lnTo>
                <a:lnTo>
                  <a:pt x="15417" y="11618"/>
                </a:lnTo>
                <a:lnTo>
                  <a:pt x="15247" y="11984"/>
                </a:lnTo>
                <a:lnTo>
                  <a:pt x="15052" y="12324"/>
                </a:lnTo>
                <a:lnTo>
                  <a:pt x="14832" y="12641"/>
                </a:lnTo>
                <a:lnTo>
                  <a:pt x="14613" y="12958"/>
                </a:lnTo>
                <a:lnTo>
                  <a:pt x="14370" y="13274"/>
                </a:lnTo>
                <a:lnTo>
                  <a:pt x="14126" y="13567"/>
                </a:lnTo>
                <a:lnTo>
                  <a:pt x="13834" y="13835"/>
                </a:lnTo>
                <a:lnTo>
                  <a:pt x="13566" y="14102"/>
                </a:lnTo>
                <a:lnTo>
                  <a:pt x="13274" y="14370"/>
                </a:lnTo>
                <a:lnTo>
                  <a:pt x="12957" y="14614"/>
                </a:lnTo>
                <a:lnTo>
                  <a:pt x="12641" y="14833"/>
                </a:lnTo>
                <a:lnTo>
                  <a:pt x="12324" y="15052"/>
                </a:lnTo>
                <a:lnTo>
                  <a:pt x="11983" y="15247"/>
                </a:lnTo>
                <a:lnTo>
                  <a:pt x="11618" y="15418"/>
                </a:lnTo>
                <a:lnTo>
                  <a:pt x="11277" y="15588"/>
                </a:lnTo>
                <a:lnTo>
                  <a:pt x="10911" y="15734"/>
                </a:lnTo>
                <a:lnTo>
                  <a:pt x="10522" y="15856"/>
                </a:lnTo>
                <a:lnTo>
                  <a:pt x="10132" y="15978"/>
                </a:lnTo>
                <a:lnTo>
                  <a:pt x="9742" y="16051"/>
                </a:lnTo>
                <a:lnTo>
                  <a:pt x="9353" y="16124"/>
                </a:lnTo>
                <a:lnTo>
                  <a:pt x="8939" y="16173"/>
                </a:lnTo>
                <a:lnTo>
                  <a:pt x="8525" y="16221"/>
                </a:lnTo>
                <a:lnTo>
                  <a:pt x="8111" y="16221"/>
                </a:lnTo>
                <a:lnTo>
                  <a:pt x="8111" y="16221"/>
                </a:lnTo>
                <a:lnTo>
                  <a:pt x="7696" y="16221"/>
                </a:lnTo>
                <a:lnTo>
                  <a:pt x="7282" y="16173"/>
                </a:lnTo>
                <a:lnTo>
                  <a:pt x="6868" y="16124"/>
                </a:lnTo>
                <a:lnTo>
                  <a:pt x="6479" y="16051"/>
                </a:lnTo>
                <a:lnTo>
                  <a:pt x="6089" y="15978"/>
                </a:lnTo>
                <a:lnTo>
                  <a:pt x="5699" y="15856"/>
                </a:lnTo>
                <a:lnTo>
                  <a:pt x="5334" y="15734"/>
                </a:lnTo>
                <a:lnTo>
                  <a:pt x="4944" y="15588"/>
                </a:lnTo>
                <a:lnTo>
                  <a:pt x="4603" y="15418"/>
                </a:lnTo>
                <a:lnTo>
                  <a:pt x="4238" y="15247"/>
                </a:lnTo>
                <a:lnTo>
                  <a:pt x="3897" y="15052"/>
                </a:lnTo>
                <a:lnTo>
                  <a:pt x="3581" y="14833"/>
                </a:lnTo>
                <a:lnTo>
                  <a:pt x="3264" y="14614"/>
                </a:lnTo>
                <a:lnTo>
                  <a:pt x="2947" y="14370"/>
                </a:lnTo>
                <a:lnTo>
                  <a:pt x="2655" y="14102"/>
                </a:lnTo>
                <a:lnTo>
                  <a:pt x="2387" y="13835"/>
                </a:lnTo>
                <a:lnTo>
                  <a:pt x="2119" y="13567"/>
                </a:lnTo>
                <a:lnTo>
                  <a:pt x="1851" y="13274"/>
                </a:lnTo>
                <a:lnTo>
                  <a:pt x="1608" y="12958"/>
                </a:lnTo>
                <a:lnTo>
                  <a:pt x="1389" y="12641"/>
                </a:lnTo>
                <a:lnTo>
                  <a:pt x="1169" y="12324"/>
                </a:lnTo>
                <a:lnTo>
                  <a:pt x="975" y="11984"/>
                </a:lnTo>
                <a:lnTo>
                  <a:pt x="804" y="11618"/>
                </a:lnTo>
                <a:lnTo>
                  <a:pt x="634" y="11277"/>
                </a:lnTo>
                <a:lnTo>
                  <a:pt x="487" y="10888"/>
                </a:lnTo>
                <a:lnTo>
                  <a:pt x="366" y="10522"/>
                </a:lnTo>
                <a:lnTo>
                  <a:pt x="244" y="10133"/>
                </a:lnTo>
                <a:lnTo>
                  <a:pt x="171" y="9743"/>
                </a:lnTo>
                <a:lnTo>
                  <a:pt x="98" y="9353"/>
                </a:lnTo>
                <a:lnTo>
                  <a:pt x="49" y="8939"/>
                </a:lnTo>
                <a:lnTo>
                  <a:pt x="0" y="8525"/>
                </a:lnTo>
                <a:lnTo>
                  <a:pt x="0" y="8111"/>
                </a:lnTo>
                <a:lnTo>
                  <a:pt x="0" y="8111"/>
                </a:lnTo>
                <a:close/>
                <a:moveTo>
                  <a:pt x="7234" y="11180"/>
                </a:moveTo>
                <a:lnTo>
                  <a:pt x="7234" y="11180"/>
                </a:lnTo>
                <a:lnTo>
                  <a:pt x="7282" y="11180"/>
                </a:lnTo>
                <a:lnTo>
                  <a:pt x="7282" y="11180"/>
                </a:lnTo>
                <a:lnTo>
                  <a:pt x="7453" y="11155"/>
                </a:lnTo>
                <a:lnTo>
                  <a:pt x="7623" y="11082"/>
                </a:lnTo>
                <a:lnTo>
                  <a:pt x="7794" y="10985"/>
                </a:lnTo>
                <a:lnTo>
                  <a:pt x="7916" y="10863"/>
                </a:lnTo>
                <a:lnTo>
                  <a:pt x="12007" y="6747"/>
                </a:lnTo>
                <a:lnTo>
                  <a:pt x="12007" y="6747"/>
                </a:lnTo>
                <a:lnTo>
                  <a:pt x="12105" y="6625"/>
                </a:lnTo>
                <a:lnTo>
                  <a:pt x="12153" y="6504"/>
                </a:lnTo>
                <a:lnTo>
                  <a:pt x="12202" y="6358"/>
                </a:lnTo>
                <a:lnTo>
                  <a:pt x="12202" y="6211"/>
                </a:lnTo>
                <a:lnTo>
                  <a:pt x="12202" y="6211"/>
                </a:lnTo>
                <a:lnTo>
                  <a:pt x="12178" y="6017"/>
                </a:lnTo>
                <a:lnTo>
                  <a:pt x="12129" y="5822"/>
                </a:lnTo>
                <a:lnTo>
                  <a:pt x="12032" y="5676"/>
                </a:lnTo>
                <a:lnTo>
                  <a:pt x="11886" y="5529"/>
                </a:lnTo>
                <a:lnTo>
                  <a:pt x="11886" y="5529"/>
                </a:lnTo>
                <a:lnTo>
                  <a:pt x="11764" y="5432"/>
                </a:lnTo>
                <a:lnTo>
                  <a:pt x="11618" y="5383"/>
                </a:lnTo>
                <a:lnTo>
                  <a:pt x="11472" y="5335"/>
                </a:lnTo>
                <a:lnTo>
                  <a:pt x="11325" y="5335"/>
                </a:lnTo>
                <a:lnTo>
                  <a:pt x="11325" y="5335"/>
                </a:lnTo>
                <a:lnTo>
                  <a:pt x="11131" y="5359"/>
                </a:lnTo>
                <a:lnTo>
                  <a:pt x="10960" y="5408"/>
                </a:lnTo>
                <a:lnTo>
                  <a:pt x="10790" y="5505"/>
                </a:lnTo>
                <a:lnTo>
                  <a:pt x="10643" y="5651"/>
                </a:lnTo>
                <a:lnTo>
                  <a:pt x="7161" y="8988"/>
                </a:lnTo>
                <a:lnTo>
                  <a:pt x="5797" y="7648"/>
                </a:lnTo>
                <a:lnTo>
                  <a:pt x="5797" y="7648"/>
                </a:lnTo>
                <a:lnTo>
                  <a:pt x="5675" y="7527"/>
                </a:lnTo>
                <a:lnTo>
                  <a:pt x="5505" y="7454"/>
                </a:lnTo>
                <a:lnTo>
                  <a:pt x="5358" y="7405"/>
                </a:lnTo>
                <a:lnTo>
                  <a:pt x="5188" y="7380"/>
                </a:lnTo>
                <a:lnTo>
                  <a:pt x="5188" y="7380"/>
                </a:lnTo>
                <a:lnTo>
                  <a:pt x="5017" y="7405"/>
                </a:lnTo>
                <a:lnTo>
                  <a:pt x="4847" y="7454"/>
                </a:lnTo>
                <a:lnTo>
                  <a:pt x="4701" y="7527"/>
                </a:lnTo>
                <a:lnTo>
                  <a:pt x="4555" y="7648"/>
                </a:lnTo>
                <a:lnTo>
                  <a:pt x="4555" y="7648"/>
                </a:lnTo>
                <a:lnTo>
                  <a:pt x="4457" y="7770"/>
                </a:lnTo>
                <a:lnTo>
                  <a:pt x="4360" y="7916"/>
                </a:lnTo>
                <a:lnTo>
                  <a:pt x="4311" y="8087"/>
                </a:lnTo>
                <a:lnTo>
                  <a:pt x="4311" y="8257"/>
                </a:lnTo>
                <a:lnTo>
                  <a:pt x="4311" y="8257"/>
                </a:lnTo>
                <a:lnTo>
                  <a:pt x="4311" y="8428"/>
                </a:lnTo>
                <a:lnTo>
                  <a:pt x="4360" y="8598"/>
                </a:lnTo>
                <a:lnTo>
                  <a:pt x="4457" y="8744"/>
                </a:lnTo>
                <a:lnTo>
                  <a:pt x="4555" y="8890"/>
                </a:lnTo>
                <a:lnTo>
                  <a:pt x="6601" y="10936"/>
                </a:lnTo>
                <a:lnTo>
                  <a:pt x="6601" y="10936"/>
                </a:lnTo>
                <a:lnTo>
                  <a:pt x="6747" y="11034"/>
                </a:lnTo>
                <a:lnTo>
                  <a:pt x="6893" y="11131"/>
                </a:lnTo>
                <a:lnTo>
                  <a:pt x="7063" y="11180"/>
                </a:lnTo>
                <a:lnTo>
                  <a:pt x="7234" y="11180"/>
                </a:lnTo>
                <a:lnTo>
                  <a:pt x="7234" y="11180"/>
                </a:lnTo>
                <a:close/>
              </a:path>
            </a:pathLst>
          </a:custGeom>
          <a:noFill/>
          <a:ln w="12175" cap="rnd" cmpd="sng">
            <a:solidFill>
              <a:srgbClr val="FF98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lerio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</TotalTime>
  <Words>975</Words>
  <PresentationFormat>On-screen Show (16:9)</PresentationFormat>
  <Paragraphs>113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Salerio template</vt:lpstr>
      <vt:lpstr>HỆ THỐNG THÔNG TIN  QUẢN LÝ GIÁO DỤC (http://c1.hcm.edu.vn)</vt:lpstr>
      <vt:lpstr>HƯỚNG DẪN</vt:lpstr>
      <vt:lpstr>MÔ TẢ</vt:lpstr>
      <vt:lpstr>Slide 4</vt:lpstr>
      <vt:lpstr>HƯỚNG DẪN  PHIÊN BẢN TRƯỜNG </vt:lpstr>
      <vt:lpstr>1. Kiểm tra, rà soát số liệu</vt:lpstr>
      <vt:lpstr>1. Kiểm tra, rà soát số liệu (tiếp)</vt:lpstr>
      <vt:lpstr>1. Kiểm tra, rà soát số liệu (tiếp)</vt:lpstr>
      <vt:lpstr>1. Kiểm tra, rà soát số liệu (tiếp)</vt:lpstr>
      <vt:lpstr>1. Kiểm tra, rà soát số liệu (tiếp)</vt:lpstr>
      <vt:lpstr>1. Kiểm tra, rà soát số liệu (tiếp)</vt:lpstr>
      <vt:lpstr>2. Khóa/Mở nhập dữ liệu</vt:lpstr>
      <vt:lpstr>3. Gửi số liệu thống kê lên Phòng GD</vt:lpstr>
      <vt:lpstr>HỖ TRỢ</vt:lpstr>
      <vt:lpstr>HỖ TRỢ</vt:lpstr>
      <vt:lpstr>TRÂN TRỌNG CÁM ƠN!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GIAI ĐOẠN 2  CỔNG THÔNG TIN ĐIỆN TỬ</dc:title>
  <cp:lastModifiedBy>HongHue</cp:lastModifiedBy>
  <cp:revision>51</cp:revision>
  <dcterms:modified xsi:type="dcterms:W3CDTF">2017-07-28T02:01:13Z</dcterms:modified>
</cp:coreProperties>
</file>